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301" r:id="rId4"/>
    <p:sldId id="300" r:id="rId5"/>
    <p:sldId id="289" r:id="rId6"/>
    <p:sldId id="294" r:id="rId7"/>
    <p:sldId id="288" r:id="rId8"/>
    <p:sldId id="296" r:id="rId9"/>
    <p:sldId id="295" r:id="rId10"/>
    <p:sldId id="297" r:id="rId11"/>
    <p:sldId id="291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Garner" initials="SG" lastIdx="7" clrIdx="0">
    <p:extLst>
      <p:ext uri="{19B8F6BF-5375-455C-9EA6-DF929625EA0E}">
        <p15:presenceInfo xmlns:p15="http://schemas.microsoft.com/office/powerpoint/2012/main" userId="1e323699fc26a7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62"/>
    <a:srgbClr val="0B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1"/>
    <p:restoredTop sz="90984"/>
  </p:normalViewPr>
  <p:slideViewPr>
    <p:cSldViewPr snapToGrid="0" snapToObjects="1">
      <p:cViewPr varScale="1">
        <p:scale>
          <a:sx n="100" d="100"/>
          <a:sy n="100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8T20:25:57.303" idx="5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C3017-496F-114D-8C1A-A0BF88D6B40D}" type="doc">
      <dgm:prSet loTypeId="urn:microsoft.com/office/officeart/2005/8/layout/venn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1314E8-7036-AE4F-B221-4EEB67703F43}">
      <dgm:prSet phldrT="[Text]"/>
      <dgm:spPr/>
      <dgm:t>
        <a:bodyPr/>
        <a:lstStyle/>
        <a:p>
          <a:r>
            <a:rPr lang="en-US" dirty="0"/>
            <a:t>Orientation</a:t>
          </a:r>
        </a:p>
      </dgm:t>
    </dgm:pt>
    <dgm:pt modelId="{BE6066D9-FE61-924A-A609-CAA8ECCC0CBE}" type="parTrans" cxnId="{4DD3846A-AC10-BA4F-94CB-31AD5CC63CAA}">
      <dgm:prSet/>
      <dgm:spPr/>
      <dgm:t>
        <a:bodyPr/>
        <a:lstStyle/>
        <a:p>
          <a:endParaRPr lang="en-US"/>
        </a:p>
      </dgm:t>
    </dgm:pt>
    <dgm:pt modelId="{A45840D4-D320-094A-9F47-B5505470DFEF}" type="sibTrans" cxnId="{4DD3846A-AC10-BA4F-94CB-31AD5CC63CAA}">
      <dgm:prSet/>
      <dgm:spPr/>
      <dgm:t>
        <a:bodyPr/>
        <a:lstStyle/>
        <a:p>
          <a:endParaRPr lang="en-US"/>
        </a:p>
      </dgm:t>
    </dgm:pt>
    <dgm:pt modelId="{3D21A0DB-E350-8A4D-826C-279451F5DB17}">
      <dgm:prSet phldrT="[Text]"/>
      <dgm:spPr/>
      <dgm:t>
        <a:bodyPr/>
        <a:lstStyle/>
        <a:p>
          <a:r>
            <a:rPr lang="en-US" dirty="0"/>
            <a:t>Clinic Meet &amp; Greets</a:t>
          </a:r>
        </a:p>
      </dgm:t>
    </dgm:pt>
    <dgm:pt modelId="{B68CD00A-6257-3D40-824E-373DFBD1D41E}" type="parTrans" cxnId="{27F8D738-509D-7C4F-9D7B-D20A844FA11B}">
      <dgm:prSet/>
      <dgm:spPr/>
      <dgm:t>
        <a:bodyPr/>
        <a:lstStyle/>
        <a:p>
          <a:endParaRPr lang="en-US"/>
        </a:p>
      </dgm:t>
    </dgm:pt>
    <dgm:pt modelId="{24A3B730-C9BC-AF49-8472-B88495147AB3}" type="sibTrans" cxnId="{27F8D738-509D-7C4F-9D7B-D20A844FA11B}">
      <dgm:prSet/>
      <dgm:spPr/>
      <dgm:t>
        <a:bodyPr/>
        <a:lstStyle/>
        <a:p>
          <a:endParaRPr lang="en-US"/>
        </a:p>
      </dgm:t>
    </dgm:pt>
    <dgm:pt modelId="{4DED5D34-F5E6-FA4A-A451-35F2DB845781}">
      <dgm:prSet phldrT="[Text]"/>
      <dgm:spPr/>
      <dgm:t>
        <a:bodyPr/>
        <a:lstStyle/>
        <a:p>
          <a:r>
            <a:rPr lang="en-US" dirty="0"/>
            <a:t>Foundational Tools</a:t>
          </a:r>
        </a:p>
      </dgm:t>
    </dgm:pt>
    <dgm:pt modelId="{C668C2DE-0B16-B846-9ABB-9144462D4DE7}" type="parTrans" cxnId="{3389A888-CA98-474E-9416-BAEEDF493226}">
      <dgm:prSet/>
      <dgm:spPr/>
      <dgm:t>
        <a:bodyPr/>
        <a:lstStyle/>
        <a:p>
          <a:endParaRPr lang="en-US"/>
        </a:p>
      </dgm:t>
    </dgm:pt>
    <dgm:pt modelId="{9E5A2AB7-AD83-A14E-851B-64491D295DCB}" type="sibTrans" cxnId="{3389A888-CA98-474E-9416-BAEEDF493226}">
      <dgm:prSet/>
      <dgm:spPr/>
      <dgm:t>
        <a:bodyPr/>
        <a:lstStyle/>
        <a:p>
          <a:endParaRPr lang="en-US"/>
        </a:p>
      </dgm:t>
    </dgm:pt>
    <dgm:pt modelId="{428677D1-6E73-2E46-85FB-7541C0E80955}">
      <dgm:prSet phldrT="[Text]"/>
      <dgm:spPr/>
      <dgm:t>
        <a:bodyPr/>
        <a:lstStyle/>
        <a:p>
          <a:r>
            <a:rPr lang="en-US" dirty="0"/>
            <a:t>Limited Referrals</a:t>
          </a:r>
        </a:p>
      </dgm:t>
    </dgm:pt>
    <dgm:pt modelId="{3DF3252F-C186-594C-A4E1-8D6068D1FD56}" type="parTrans" cxnId="{7FFE95F5-4A2B-D445-BAC2-D93FF62F6BA0}">
      <dgm:prSet/>
      <dgm:spPr/>
      <dgm:t>
        <a:bodyPr/>
        <a:lstStyle/>
        <a:p>
          <a:endParaRPr lang="en-US"/>
        </a:p>
      </dgm:t>
    </dgm:pt>
    <dgm:pt modelId="{221EF75D-A827-304C-948B-1C2DE185C275}" type="sibTrans" cxnId="{7FFE95F5-4A2B-D445-BAC2-D93FF62F6BA0}">
      <dgm:prSet/>
      <dgm:spPr/>
      <dgm:t>
        <a:bodyPr/>
        <a:lstStyle/>
        <a:p>
          <a:endParaRPr lang="en-US"/>
        </a:p>
      </dgm:t>
    </dgm:pt>
    <dgm:pt modelId="{189AE8D0-0453-8942-ADCB-6C038CBF543C}" type="pres">
      <dgm:prSet presAssocID="{E78C3017-496F-114D-8C1A-A0BF88D6B40D}" presName="Name0" presStyleCnt="0">
        <dgm:presLayoutVars>
          <dgm:dir/>
          <dgm:resizeHandles val="exact"/>
        </dgm:presLayoutVars>
      </dgm:prSet>
      <dgm:spPr/>
    </dgm:pt>
    <dgm:pt modelId="{5BF9A289-2A1B-5B45-926E-7FEA37E45817}" type="pres">
      <dgm:prSet presAssocID="{EC1314E8-7036-AE4F-B221-4EEB67703F43}" presName="Name5" presStyleLbl="vennNode1" presStyleIdx="0" presStyleCnt="4">
        <dgm:presLayoutVars>
          <dgm:bulletEnabled val="1"/>
        </dgm:presLayoutVars>
      </dgm:prSet>
      <dgm:spPr/>
    </dgm:pt>
    <dgm:pt modelId="{C37B2FF0-9C0F-C048-8C24-9C1F13C40BA6}" type="pres">
      <dgm:prSet presAssocID="{A45840D4-D320-094A-9F47-B5505470DFEF}" presName="space" presStyleCnt="0"/>
      <dgm:spPr/>
    </dgm:pt>
    <dgm:pt modelId="{7D7FD40F-3783-AF4F-BCA7-50B11FA3E7BF}" type="pres">
      <dgm:prSet presAssocID="{3D21A0DB-E350-8A4D-826C-279451F5DB17}" presName="Name5" presStyleLbl="vennNode1" presStyleIdx="1" presStyleCnt="4">
        <dgm:presLayoutVars>
          <dgm:bulletEnabled val="1"/>
        </dgm:presLayoutVars>
      </dgm:prSet>
      <dgm:spPr/>
    </dgm:pt>
    <dgm:pt modelId="{102EE257-6511-8E4B-8039-D7145B240597}" type="pres">
      <dgm:prSet presAssocID="{24A3B730-C9BC-AF49-8472-B88495147AB3}" presName="space" presStyleCnt="0"/>
      <dgm:spPr/>
    </dgm:pt>
    <dgm:pt modelId="{C38F7EE3-6A01-614F-AF80-F4ECB375BDC5}" type="pres">
      <dgm:prSet presAssocID="{4DED5D34-F5E6-FA4A-A451-35F2DB845781}" presName="Name5" presStyleLbl="vennNode1" presStyleIdx="2" presStyleCnt="4">
        <dgm:presLayoutVars>
          <dgm:bulletEnabled val="1"/>
        </dgm:presLayoutVars>
      </dgm:prSet>
      <dgm:spPr/>
    </dgm:pt>
    <dgm:pt modelId="{4536D34D-E66D-ED4C-ADFA-1AD3B39943DA}" type="pres">
      <dgm:prSet presAssocID="{9E5A2AB7-AD83-A14E-851B-64491D295DCB}" presName="space" presStyleCnt="0"/>
      <dgm:spPr/>
    </dgm:pt>
    <dgm:pt modelId="{5E22D5C9-DD35-2B41-B8C0-D099F4C0A8DA}" type="pres">
      <dgm:prSet presAssocID="{428677D1-6E73-2E46-85FB-7541C0E80955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1965407-4C8B-9944-AB5C-D8F07211D003}" type="presOf" srcId="{3D21A0DB-E350-8A4D-826C-279451F5DB17}" destId="{7D7FD40F-3783-AF4F-BCA7-50B11FA3E7BF}" srcOrd="0" destOrd="0" presId="urn:microsoft.com/office/officeart/2005/8/layout/venn3"/>
    <dgm:cxn modelId="{C099460D-7051-1A42-8B42-B402E418F9C5}" type="presOf" srcId="{E78C3017-496F-114D-8C1A-A0BF88D6B40D}" destId="{189AE8D0-0453-8942-ADCB-6C038CBF543C}" srcOrd="0" destOrd="0" presId="urn:microsoft.com/office/officeart/2005/8/layout/venn3"/>
    <dgm:cxn modelId="{667FD21E-FC9D-FC4D-A3A2-4AC67F15C47F}" type="presOf" srcId="{4DED5D34-F5E6-FA4A-A451-35F2DB845781}" destId="{C38F7EE3-6A01-614F-AF80-F4ECB375BDC5}" srcOrd="0" destOrd="0" presId="urn:microsoft.com/office/officeart/2005/8/layout/venn3"/>
    <dgm:cxn modelId="{27F8D738-509D-7C4F-9D7B-D20A844FA11B}" srcId="{E78C3017-496F-114D-8C1A-A0BF88D6B40D}" destId="{3D21A0DB-E350-8A4D-826C-279451F5DB17}" srcOrd="1" destOrd="0" parTransId="{B68CD00A-6257-3D40-824E-373DFBD1D41E}" sibTransId="{24A3B730-C9BC-AF49-8472-B88495147AB3}"/>
    <dgm:cxn modelId="{4DD3846A-AC10-BA4F-94CB-31AD5CC63CAA}" srcId="{E78C3017-496F-114D-8C1A-A0BF88D6B40D}" destId="{EC1314E8-7036-AE4F-B221-4EEB67703F43}" srcOrd="0" destOrd="0" parTransId="{BE6066D9-FE61-924A-A609-CAA8ECCC0CBE}" sibTransId="{A45840D4-D320-094A-9F47-B5505470DFEF}"/>
    <dgm:cxn modelId="{58ED4F6C-4DC6-0D44-A0FB-2ACE52764E80}" type="presOf" srcId="{428677D1-6E73-2E46-85FB-7541C0E80955}" destId="{5E22D5C9-DD35-2B41-B8C0-D099F4C0A8DA}" srcOrd="0" destOrd="0" presId="urn:microsoft.com/office/officeart/2005/8/layout/venn3"/>
    <dgm:cxn modelId="{3389A888-CA98-474E-9416-BAEEDF493226}" srcId="{E78C3017-496F-114D-8C1A-A0BF88D6B40D}" destId="{4DED5D34-F5E6-FA4A-A451-35F2DB845781}" srcOrd="2" destOrd="0" parTransId="{C668C2DE-0B16-B846-9ABB-9144462D4DE7}" sibTransId="{9E5A2AB7-AD83-A14E-851B-64491D295DCB}"/>
    <dgm:cxn modelId="{1F8BBE8E-FD55-C145-ACB9-1F1836758047}" type="presOf" srcId="{EC1314E8-7036-AE4F-B221-4EEB67703F43}" destId="{5BF9A289-2A1B-5B45-926E-7FEA37E45817}" srcOrd="0" destOrd="0" presId="urn:microsoft.com/office/officeart/2005/8/layout/venn3"/>
    <dgm:cxn modelId="{7FFE95F5-4A2B-D445-BAC2-D93FF62F6BA0}" srcId="{E78C3017-496F-114D-8C1A-A0BF88D6B40D}" destId="{428677D1-6E73-2E46-85FB-7541C0E80955}" srcOrd="3" destOrd="0" parTransId="{3DF3252F-C186-594C-A4E1-8D6068D1FD56}" sibTransId="{221EF75D-A827-304C-948B-1C2DE185C275}"/>
    <dgm:cxn modelId="{475516C4-2FF2-EC4B-A8FB-C100F67A9CA5}" type="presParOf" srcId="{189AE8D0-0453-8942-ADCB-6C038CBF543C}" destId="{5BF9A289-2A1B-5B45-926E-7FEA37E45817}" srcOrd="0" destOrd="0" presId="urn:microsoft.com/office/officeart/2005/8/layout/venn3"/>
    <dgm:cxn modelId="{6132A7D2-C274-0040-9219-E56E3C0DCA84}" type="presParOf" srcId="{189AE8D0-0453-8942-ADCB-6C038CBF543C}" destId="{C37B2FF0-9C0F-C048-8C24-9C1F13C40BA6}" srcOrd="1" destOrd="0" presId="urn:microsoft.com/office/officeart/2005/8/layout/venn3"/>
    <dgm:cxn modelId="{B82DDCE7-859F-274A-BA66-42F5CCBC40CA}" type="presParOf" srcId="{189AE8D0-0453-8942-ADCB-6C038CBF543C}" destId="{7D7FD40F-3783-AF4F-BCA7-50B11FA3E7BF}" srcOrd="2" destOrd="0" presId="urn:microsoft.com/office/officeart/2005/8/layout/venn3"/>
    <dgm:cxn modelId="{1D2FB310-015F-B140-8485-1E745349F598}" type="presParOf" srcId="{189AE8D0-0453-8942-ADCB-6C038CBF543C}" destId="{102EE257-6511-8E4B-8039-D7145B240597}" srcOrd="3" destOrd="0" presId="urn:microsoft.com/office/officeart/2005/8/layout/venn3"/>
    <dgm:cxn modelId="{D2EC5E96-4708-C542-BDB5-DC4FF6D147DE}" type="presParOf" srcId="{189AE8D0-0453-8942-ADCB-6C038CBF543C}" destId="{C38F7EE3-6A01-614F-AF80-F4ECB375BDC5}" srcOrd="4" destOrd="0" presId="urn:microsoft.com/office/officeart/2005/8/layout/venn3"/>
    <dgm:cxn modelId="{838FB621-2616-B743-B019-E99772F7C6A0}" type="presParOf" srcId="{189AE8D0-0453-8942-ADCB-6C038CBF543C}" destId="{4536D34D-E66D-ED4C-ADFA-1AD3B39943DA}" srcOrd="5" destOrd="0" presId="urn:microsoft.com/office/officeart/2005/8/layout/venn3"/>
    <dgm:cxn modelId="{9284573A-269A-D047-AEA4-A704EDC3CFFA}" type="presParOf" srcId="{189AE8D0-0453-8942-ADCB-6C038CBF543C}" destId="{5E22D5C9-DD35-2B41-B8C0-D099F4C0A8D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C3017-496F-114D-8C1A-A0BF88D6B40D}" type="doc">
      <dgm:prSet loTypeId="urn:microsoft.com/office/officeart/2005/8/layout/venn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1314E8-7036-AE4F-B221-4EEB67703F43}">
      <dgm:prSet phldrT="[Text]"/>
      <dgm:spPr/>
      <dgm:t>
        <a:bodyPr/>
        <a:lstStyle/>
        <a:p>
          <a:r>
            <a:rPr lang="en-US" dirty="0"/>
            <a:t>Orientation</a:t>
          </a:r>
        </a:p>
      </dgm:t>
    </dgm:pt>
    <dgm:pt modelId="{BE6066D9-FE61-924A-A609-CAA8ECCC0CBE}" type="parTrans" cxnId="{4DD3846A-AC10-BA4F-94CB-31AD5CC63CAA}">
      <dgm:prSet/>
      <dgm:spPr/>
      <dgm:t>
        <a:bodyPr/>
        <a:lstStyle/>
        <a:p>
          <a:endParaRPr lang="en-US"/>
        </a:p>
      </dgm:t>
    </dgm:pt>
    <dgm:pt modelId="{A45840D4-D320-094A-9F47-B5505470DFEF}" type="sibTrans" cxnId="{4DD3846A-AC10-BA4F-94CB-31AD5CC63CAA}">
      <dgm:prSet/>
      <dgm:spPr/>
      <dgm:t>
        <a:bodyPr/>
        <a:lstStyle/>
        <a:p>
          <a:endParaRPr lang="en-US"/>
        </a:p>
      </dgm:t>
    </dgm:pt>
    <dgm:pt modelId="{3D21A0DB-E350-8A4D-826C-279451F5DB17}">
      <dgm:prSet phldrT="[Text]"/>
      <dgm:spPr/>
      <dgm:t>
        <a:bodyPr/>
        <a:lstStyle/>
        <a:p>
          <a:r>
            <a:rPr lang="en-US" dirty="0"/>
            <a:t>Clinic Meet &amp; Greets</a:t>
          </a:r>
        </a:p>
      </dgm:t>
    </dgm:pt>
    <dgm:pt modelId="{B68CD00A-6257-3D40-824E-373DFBD1D41E}" type="parTrans" cxnId="{27F8D738-509D-7C4F-9D7B-D20A844FA11B}">
      <dgm:prSet/>
      <dgm:spPr/>
      <dgm:t>
        <a:bodyPr/>
        <a:lstStyle/>
        <a:p>
          <a:endParaRPr lang="en-US"/>
        </a:p>
      </dgm:t>
    </dgm:pt>
    <dgm:pt modelId="{24A3B730-C9BC-AF49-8472-B88495147AB3}" type="sibTrans" cxnId="{27F8D738-509D-7C4F-9D7B-D20A844FA11B}">
      <dgm:prSet/>
      <dgm:spPr/>
      <dgm:t>
        <a:bodyPr/>
        <a:lstStyle/>
        <a:p>
          <a:endParaRPr lang="en-US"/>
        </a:p>
      </dgm:t>
    </dgm:pt>
    <dgm:pt modelId="{189AE8D0-0453-8942-ADCB-6C038CBF543C}" type="pres">
      <dgm:prSet presAssocID="{E78C3017-496F-114D-8C1A-A0BF88D6B40D}" presName="Name0" presStyleCnt="0">
        <dgm:presLayoutVars>
          <dgm:dir/>
          <dgm:resizeHandles val="exact"/>
        </dgm:presLayoutVars>
      </dgm:prSet>
      <dgm:spPr/>
    </dgm:pt>
    <dgm:pt modelId="{5BF9A289-2A1B-5B45-926E-7FEA37E45817}" type="pres">
      <dgm:prSet presAssocID="{EC1314E8-7036-AE4F-B221-4EEB67703F43}" presName="Name5" presStyleLbl="vennNode1" presStyleIdx="0" presStyleCnt="2">
        <dgm:presLayoutVars>
          <dgm:bulletEnabled val="1"/>
        </dgm:presLayoutVars>
      </dgm:prSet>
      <dgm:spPr/>
    </dgm:pt>
    <dgm:pt modelId="{C37B2FF0-9C0F-C048-8C24-9C1F13C40BA6}" type="pres">
      <dgm:prSet presAssocID="{A45840D4-D320-094A-9F47-B5505470DFEF}" presName="space" presStyleCnt="0"/>
      <dgm:spPr/>
    </dgm:pt>
    <dgm:pt modelId="{7D7FD40F-3783-AF4F-BCA7-50B11FA3E7BF}" type="pres">
      <dgm:prSet presAssocID="{3D21A0DB-E350-8A4D-826C-279451F5DB17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B1965407-4C8B-9944-AB5C-D8F07211D003}" type="presOf" srcId="{3D21A0DB-E350-8A4D-826C-279451F5DB17}" destId="{7D7FD40F-3783-AF4F-BCA7-50B11FA3E7BF}" srcOrd="0" destOrd="0" presId="urn:microsoft.com/office/officeart/2005/8/layout/venn3"/>
    <dgm:cxn modelId="{C099460D-7051-1A42-8B42-B402E418F9C5}" type="presOf" srcId="{E78C3017-496F-114D-8C1A-A0BF88D6B40D}" destId="{189AE8D0-0453-8942-ADCB-6C038CBF543C}" srcOrd="0" destOrd="0" presId="urn:microsoft.com/office/officeart/2005/8/layout/venn3"/>
    <dgm:cxn modelId="{27F8D738-509D-7C4F-9D7B-D20A844FA11B}" srcId="{E78C3017-496F-114D-8C1A-A0BF88D6B40D}" destId="{3D21A0DB-E350-8A4D-826C-279451F5DB17}" srcOrd="1" destOrd="0" parTransId="{B68CD00A-6257-3D40-824E-373DFBD1D41E}" sibTransId="{24A3B730-C9BC-AF49-8472-B88495147AB3}"/>
    <dgm:cxn modelId="{4DD3846A-AC10-BA4F-94CB-31AD5CC63CAA}" srcId="{E78C3017-496F-114D-8C1A-A0BF88D6B40D}" destId="{EC1314E8-7036-AE4F-B221-4EEB67703F43}" srcOrd="0" destOrd="0" parTransId="{BE6066D9-FE61-924A-A609-CAA8ECCC0CBE}" sibTransId="{A45840D4-D320-094A-9F47-B5505470DFEF}"/>
    <dgm:cxn modelId="{1F8BBE8E-FD55-C145-ACB9-1F1836758047}" type="presOf" srcId="{EC1314E8-7036-AE4F-B221-4EEB67703F43}" destId="{5BF9A289-2A1B-5B45-926E-7FEA37E45817}" srcOrd="0" destOrd="0" presId="urn:microsoft.com/office/officeart/2005/8/layout/venn3"/>
    <dgm:cxn modelId="{475516C4-2FF2-EC4B-A8FB-C100F67A9CA5}" type="presParOf" srcId="{189AE8D0-0453-8942-ADCB-6C038CBF543C}" destId="{5BF9A289-2A1B-5B45-926E-7FEA37E45817}" srcOrd="0" destOrd="0" presId="urn:microsoft.com/office/officeart/2005/8/layout/venn3"/>
    <dgm:cxn modelId="{6132A7D2-C274-0040-9219-E56E3C0DCA84}" type="presParOf" srcId="{189AE8D0-0453-8942-ADCB-6C038CBF543C}" destId="{C37B2FF0-9C0F-C048-8C24-9C1F13C40BA6}" srcOrd="1" destOrd="0" presId="urn:microsoft.com/office/officeart/2005/8/layout/venn3"/>
    <dgm:cxn modelId="{B82DDCE7-859F-274A-BA66-42F5CCBC40CA}" type="presParOf" srcId="{189AE8D0-0453-8942-ADCB-6C038CBF543C}" destId="{7D7FD40F-3783-AF4F-BCA7-50B11FA3E7BF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898D0-94B7-394A-BAAE-00FA53FCE686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1C8FAC-2B25-6F40-9634-CC471A06C7DE}">
      <dgm:prSet phldrT="[Text]"/>
      <dgm:spPr/>
      <dgm:t>
        <a:bodyPr/>
        <a:lstStyle/>
        <a:p>
          <a:r>
            <a:rPr lang="en-US" dirty="0"/>
            <a:t>Referral Guide</a:t>
          </a:r>
        </a:p>
      </dgm:t>
    </dgm:pt>
    <dgm:pt modelId="{147B9A56-914F-2840-85B4-E4E21BECE46B}" type="parTrans" cxnId="{C21044DD-B7CA-7A44-8858-1737109683F8}">
      <dgm:prSet/>
      <dgm:spPr/>
      <dgm:t>
        <a:bodyPr/>
        <a:lstStyle/>
        <a:p>
          <a:endParaRPr lang="en-US"/>
        </a:p>
      </dgm:t>
    </dgm:pt>
    <dgm:pt modelId="{28D0A371-7D4A-6D4D-B360-35B3E9B4F619}" type="sibTrans" cxnId="{C21044DD-B7CA-7A44-8858-1737109683F8}">
      <dgm:prSet/>
      <dgm:spPr/>
      <dgm:t>
        <a:bodyPr/>
        <a:lstStyle/>
        <a:p>
          <a:endParaRPr lang="en-US"/>
        </a:p>
      </dgm:t>
    </dgm:pt>
    <dgm:pt modelId="{276227D2-3A53-7541-B4F9-FEB3556D0A50}">
      <dgm:prSet phldrT="[Text]"/>
      <dgm:spPr/>
      <dgm:t>
        <a:bodyPr/>
        <a:lstStyle/>
        <a:p>
          <a:r>
            <a:rPr lang="en-US" dirty="0"/>
            <a:t> Target Population refined for first SW (mild to moderate)</a:t>
          </a:r>
        </a:p>
      </dgm:t>
    </dgm:pt>
    <dgm:pt modelId="{91DC5BE0-91D7-BB4E-B300-D2A05E82F8EA}" type="parTrans" cxnId="{BD42D9D5-0CEE-994C-AC93-4D45783884E8}">
      <dgm:prSet/>
      <dgm:spPr/>
      <dgm:t>
        <a:bodyPr/>
        <a:lstStyle/>
        <a:p>
          <a:endParaRPr lang="en-US"/>
        </a:p>
      </dgm:t>
    </dgm:pt>
    <dgm:pt modelId="{F2CCDFCD-D374-704C-A640-3DE9514C8A1F}" type="sibTrans" cxnId="{BD42D9D5-0CEE-994C-AC93-4D45783884E8}">
      <dgm:prSet/>
      <dgm:spPr/>
      <dgm:t>
        <a:bodyPr/>
        <a:lstStyle/>
        <a:p>
          <a:endParaRPr lang="en-US"/>
        </a:p>
      </dgm:t>
    </dgm:pt>
    <dgm:pt modelId="{25E49807-E405-8D40-B846-C73381CD95EB}">
      <dgm:prSet phldrT="[Text]"/>
      <dgm:spPr/>
      <dgm:t>
        <a:bodyPr/>
        <a:lstStyle/>
        <a:p>
          <a:r>
            <a:rPr lang="en-US" dirty="0"/>
            <a:t>Access Form &amp; Charting</a:t>
          </a:r>
        </a:p>
      </dgm:t>
    </dgm:pt>
    <dgm:pt modelId="{046CE239-4A4E-1C48-AF1E-A68496864479}" type="parTrans" cxnId="{7C95820C-7B9A-D445-AE37-FEB95F219CB0}">
      <dgm:prSet/>
      <dgm:spPr/>
      <dgm:t>
        <a:bodyPr/>
        <a:lstStyle/>
        <a:p>
          <a:endParaRPr lang="en-US"/>
        </a:p>
      </dgm:t>
    </dgm:pt>
    <dgm:pt modelId="{BB31129F-DC8F-D14B-8411-6D013E90B205}" type="sibTrans" cxnId="{7C95820C-7B9A-D445-AE37-FEB95F219CB0}">
      <dgm:prSet/>
      <dgm:spPr/>
      <dgm:t>
        <a:bodyPr/>
        <a:lstStyle/>
        <a:p>
          <a:endParaRPr lang="en-US"/>
        </a:p>
      </dgm:t>
    </dgm:pt>
    <dgm:pt modelId="{58501C21-6F89-9D47-97D3-C17AD1313BB3}">
      <dgm:prSet phldrT="[Text]"/>
      <dgm:spPr/>
      <dgm:t>
        <a:bodyPr/>
        <a:lstStyle/>
        <a:p>
          <a:r>
            <a:rPr lang="en-US" dirty="0"/>
            <a:t> Task template</a:t>
          </a:r>
        </a:p>
      </dgm:t>
    </dgm:pt>
    <dgm:pt modelId="{2AB20E96-B350-CB4F-84B2-2062831879B2}" type="parTrans" cxnId="{903DC2B4-0133-1D47-9C98-5CDC5D934EAC}">
      <dgm:prSet/>
      <dgm:spPr/>
      <dgm:t>
        <a:bodyPr/>
        <a:lstStyle/>
        <a:p>
          <a:endParaRPr lang="en-US"/>
        </a:p>
      </dgm:t>
    </dgm:pt>
    <dgm:pt modelId="{AAFF9E76-21C9-E146-9301-85D25796C7ED}" type="sibTrans" cxnId="{903DC2B4-0133-1D47-9C98-5CDC5D934EAC}">
      <dgm:prSet/>
      <dgm:spPr/>
      <dgm:t>
        <a:bodyPr/>
        <a:lstStyle/>
        <a:p>
          <a:endParaRPr lang="en-US"/>
        </a:p>
      </dgm:t>
    </dgm:pt>
    <dgm:pt modelId="{45DC4CAC-3099-C541-B438-D78C1D0E7375}">
      <dgm:prSet/>
      <dgm:spPr/>
      <dgm:t>
        <a:bodyPr/>
        <a:lstStyle/>
        <a:p>
          <a:r>
            <a:rPr lang="en-US" dirty="0"/>
            <a:t>Referral Process</a:t>
          </a:r>
        </a:p>
      </dgm:t>
    </dgm:pt>
    <dgm:pt modelId="{68991106-519B-0F4F-8547-5B102C5FA9C8}" type="parTrans" cxnId="{1042AF3B-2F38-F844-A059-499B581D770D}">
      <dgm:prSet/>
      <dgm:spPr/>
      <dgm:t>
        <a:bodyPr/>
        <a:lstStyle/>
        <a:p>
          <a:endParaRPr lang="en-US"/>
        </a:p>
      </dgm:t>
    </dgm:pt>
    <dgm:pt modelId="{BC148BA3-0683-D747-BEF3-80C8F7A7C498}" type="sibTrans" cxnId="{1042AF3B-2F38-F844-A059-499B581D770D}">
      <dgm:prSet/>
      <dgm:spPr/>
      <dgm:t>
        <a:bodyPr/>
        <a:lstStyle/>
        <a:p>
          <a:endParaRPr lang="en-US"/>
        </a:p>
      </dgm:t>
    </dgm:pt>
    <dgm:pt modelId="{162E0A4C-4A37-C342-8ED3-031AA57E9605}">
      <dgm:prSet phldrT="[Text]"/>
      <dgm:spPr/>
      <dgm:t>
        <a:bodyPr/>
        <a:lstStyle/>
        <a:p>
          <a:r>
            <a:rPr lang="en-US" dirty="0"/>
            <a:t> Eligible patient</a:t>
          </a:r>
        </a:p>
      </dgm:t>
    </dgm:pt>
    <dgm:pt modelId="{401269DE-8E1A-C344-BE22-09E29C39FAE2}" type="parTrans" cxnId="{F69B59E3-DA67-9E40-BA44-B10F91DD9C0C}">
      <dgm:prSet/>
      <dgm:spPr/>
      <dgm:t>
        <a:bodyPr/>
        <a:lstStyle/>
        <a:p>
          <a:endParaRPr lang="en-US"/>
        </a:p>
      </dgm:t>
    </dgm:pt>
    <dgm:pt modelId="{B634896E-880F-824E-91E1-197CDCEEA26E}" type="sibTrans" cxnId="{F69B59E3-DA67-9E40-BA44-B10F91DD9C0C}">
      <dgm:prSet/>
      <dgm:spPr/>
      <dgm:t>
        <a:bodyPr/>
        <a:lstStyle/>
        <a:p>
          <a:endParaRPr lang="en-US"/>
        </a:p>
      </dgm:t>
    </dgm:pt>
    <dgm:pt modelId="{C34C254B-71D8-C44C-A766-ECA379318CE6}">
      <dgm:prSet phldrT="[Text]"/>
      <dgm:spPr/>
      <dgm:t>
        <a:bodyPr/>
        <a:lstStyle/>
        <a:p>
          <a:r>
            <a:rPr lang="en-US" dirty="0"/>
            <a:t> Integration into each clinic’s EMR</a:t>
          </a:r>
        </a:p>
      </dgm:t>
    </dgm:pt>
    <dgm:pt modelId="{1CA0C708-2E70-CB43-BCB2-A9C66F01693D}" type="parTrans" cxnId="{36639808-22E2-4542-8F00-40114CCF2A4D}">
      <dgm:prSet/>
      <dgm:spPr/>
      <dgm:t>
        <a:bodyPr/>
        <a:lstStyle/>
        <a:p>
          <a:endParaRPr lang="en-US"/>
        </a:p>
      </dgm:t>
    </dgm:pt>
    <dgm:pt modelId="{D308297E-B5D7-2440-BDC0-A11570979871}" type="sibTrans" cxnId="{36639808-22E2-4542-8F00-40114CCF2A4D}">
      <dgm:prSet/>
      <dgm:spPr/>
      <dgm:t>
        <a:bodyPr/>
        <a:lstStyle/>
        <a:p>
          <a:endParaRPr lang="en-US"/>
        </a:p>
      </dgm:t>
    </dgm:pt>
    <dgm:pt modelId="{99D9FA40-DDEE-B94F-AB67-5D58E463C9A6}">
      <dgm:prSet phldrT="[Text]"/>
      <dgm:spPr/>
      <dgm:t>
        <a:bodyPr/>
        <a:lstStyle/>
        <a:p>
          <a:r>
            <a:rPr lang="en-US" dirty="0"/>
            <a:t> Reporting</a:t>
          </a:r>
        </a:p>
      </dgm:t>
    </dgm:pt>
    <dgm:pt modelId="{0E15ACD2-9E74-A34E-8165-A23866D37D29}" type="parTrans" cxnId="{ADDE7BE1-804F-634E-9700-DA5DB2B68CC5}">
      <dgm:prSet/>
      <dgm:spPr/>
      <dgm:t>
        <a:bodyPr/>
        <a:lstStyle/>
        <a:p>
          <a:endParaRPr lang="en-US"/>
        </a:p>
      </dgm:t>
    </dgm:pt>
    <dgm:pt modelId="{0F3C0299-D41C-2142-A8C5-F630EA4AEBA4}" type="sibTrans" cxnId="{ADDE7BE1-804F-634E-9700-DA5DB2B68CC5}">
      <dgm:prSet/>
      <dgm:spPr/>
      <dgm:t>
        <a:bodyPr/>
        <a:lstStyle/>
        <a:p>
          <a:endParaRPr lang="en-US"/>
        </a:p>
      </dgm:t>
    </dgm:pt>
    <dgm:pt modelId="{7F52F3ED-BD89-4944-8ACD-755F9FA9F128}">
      <dgm:prSet/>
      <dgm:spPr/>
      <dgm:t>
        <a:bodyPr/>
        <a:lstStyle/>
        <a:p>
          <a:r>
            <a:rPr lang="en-US" dirty="0"/>
            <a:t> Types of encounters (in-person, virtual, offsite)</a:t>
          </a:r>
        </a:p>
      </dgm:t>
    </dgm:pt>
    <dgm:pt modelId="{F5B73978-018E-754F-A90A-96B64A3FF7F7}" type="parTrans" cxnId="{4633B261-FEC5-174D-8733-6D891AF841B2}">
      <dgm:prSet/>
      <dgm:spPr/>
      <dgm:t>
        <a:bodyPr/>
        <a:lstStyle/>
        <a:p>
          <a:endParaRPr lang="en-US"/>
        </a:p>
      </dgm:t>
    </dgm:pt>
    <dgm:pt modelId="{0394262A-5AD8-B243-8BB6-4F7460DB4CEC}" type="sibTrans" cxnId="{4633B261-FEC5-174D-8733-6D891AF841B2}">
      <dgm:prSet/>
      <dgm:spPr/>
      <dgm:t>
        <a:bodyPr/>
        <a:lstStyle/>
        <a:p>
          <a:endParaRPr lang="en-US"/>
        </a:p>
      </dgm:t>
    </dgm:pt>
    <dgm:pt modelId="{458441F5-C7EB-CC4B-BB54-EB87C7815824}">
      <dgm:prSet phldrT="[Text]"/>
      <dgm:spPr/>
      <dgm:t>
        <a:bodyPr/>
        <a:lstStyle/>
        <a:p>
          <a:r>
            <a:rPr lang="en-US" dirty="0"/>
            <a:t> Services provided</a:t>
          </a:r>
        </a:p>
      </dgm:t>
    </dgm:pt>
    <dgm:pt modelId="{25FDF24F-A4F3-C943-8DBE-13AF8CE13C73}" type="parTrans" cxnId="{D6CB055F-9894-1246-AE5B-C5A2EE0A2230}">
      <dgm:prSet/>
      <dgm:spPr/>
      <dgm:t>
        <a:bodyPr/>
        <a:lstStyle/>
        <a:p>
          <a:endParaRPr lang="en-US"/>
        </a:p>
      </dgm:t>
    </dgm:pt>
    <dgm:pt modelId="{48C94FB8-557D-9D4F-8B87-6FAB47FA52AD}" type="sibTrans" cxnId="{D6CB055F-9894-1246-AE5B-C5A2EE0A2230}">
      <dgm:prSet/>
      <dgm:spPr/>
      <dgm:t>
        <a:bodyPr/>
        <a:lstStyle/>
        <a:p>
          <a:endParaRPr lang="en-US"/>
        </a:p>
      </dgm:t>
    </dgm:pt>
    <dgm:pt modelId="{DF890572-28D7-FB41-A6C4-6D8D6BF75AC6}">
      <dgm:prSet phldrT="[Text]"/>
      <dgm:spPr/>
      <dgm:t>
        <a:bodyPr/>
        <a:lstStyle/>
        <a:p>
          <a:r>
            <a:rPr lang="en-US" dirty="0"/>
            <a:t> Limitations of Service (</a:t>
          </a:r>
          <a:r>
            <a:rPr lang="en-US" dirty="0" err="1"/>
            <a:t>ie</a:t>
          </a:r>
          <a:r>
            <a:rPr lang="en-US" dirty="0"/>
            <a:t>. short term?)</a:t>
          </a:r>
        </a:p>
      </dgm:t>
    </dgm:pt>
    <dgm:pt modelId="{71319546-7E6C-794B-A996-CEE5A7D51F22}" type="parTrans" cxnId="{3BB93BE3-A946-8844-9E56-E0292D0AFB70}">
      <dgm:prSet/>
      <dgm:spPr/>
      <dgm:t>
        <a:bodyPr/>
        <a:lstStyle/>
        <a:p>
          <a:endParaRPr lang="en-US"/>
        </a:p>
      </dgm:t>
    </dgm:pt>
    <dgm:pt modelId="{29AC4467-554C-3C4D-B512-6015DA71ED82}" type="sibTrans" cxnId="{3BB93BE3-A946-8844-9E56-E0292D0AFB70}">
      <dgm:prSet/>
      <dgm:spPr/>
      <dgm:t>
        <a:bodyPr/>
        <a:lstStyle/>
        <a:p>
          <a:endParaRPr lang="en-US"/>
        </a:p>
      </dgm:t>
    </dgm:pt>
    <dgm:pt modelId="{DE347785-2AF7-8848-99D4-C21AD4AA28BC}">
      <dgm:prSet/>
      <dgm:spPr/>
      <dgm:t>
        <a:bodyPr/>
        <a:lstStyle/>
        <a:p>
          <a:r>
            <a:rPr lang="en-US" dirty="0"/>
            <a:t> FP identifying patients</a:t>
          </a:r>
        </a:p>
      </dgm:t>
    </dgm:pt>
    <dgm:pt modelId="{7DF7C821-1F71-3140-9EDA-E9C935D3E1A7}" type="parTrans" cxnId="{B875043A-2806-4D44-BBD4-49D50ACB1336}">
      <dgm:prSet/>
      <dgm:spPr/>
      <dgm:t>
        <a:bodyPr/>
        <a:lstStyle/>
        <a:p>
          <a:endParaRPr lang="en-US"/>
        </a:p>
      </dgm:t>
    </dgm:pt>
    <dgm:pt modelId="{CC48B411-831A-8847-A6C4-D6902300D185}" type="sibTrans" cxnId="{B875043A-2806-4D44-BBD4-49D50ACB1336}">
      <dgm:prSet/>
      <dgm:spPr/>
      <dgm:t>
        <a:bodyPr/>
        <a:lstStyle/>
        <a:p>
          <a:endParaRPr lang="en-US"/>
        </a:p>
      </dgm:t>
    </dgm:pt>
    <dgm:pt modelId="{DE93594E-0654-4A4C-9C1F-DA9F98F3D7D5}">
      <dgm:prSet/>
      <dgm:spPr/>
      <dgm:t>
        <a:bodyPr/>
        <a:lstStyle/>
        <a:p>
          <a:r>
            <a:rPr lang="en-US" dirty="0"/>
            <a:t> Patient scheduling &amp; intake</a:t>
          </a:r>
        </a:p>
      </dgm:t>
    </dgm:pt>
    <dgm:pt modelId="{E661CBAB-A8E5-8B4F-8319-977DBD856263}" type="parTrans" cxnId="{7D548C9A-E2AB-7F49-9869-24F3754E08DB}">
      <dgm:prSet/>
      <dgm:spPr/>
      <dgm:t>
        <a:bodyPr/>
        <a:lstStyle/>
        <a:p>
          <a:endParaRPr lang="en-US"/>
        </a:p>
      </dgm:t>
    </dgm:pt>
    <dgm:pt modelId="{5F86F3AA-18FB-A540-919F-50701DB06A5A}" type="sibTrans" cxnId="{7D548C9A-E2AB-7F49-9869-24F3754E08DB}">
      <dgm:prSet/>
      <dgm:spPr/>
      <dgm:t>
        <a:bodyPr/>
        <a:lstStyle/>
        <a:p>
          <a:endParaRPr lang="en-US"/>
        </a:p>
      </dgm:t>
    </dgm:pt>
    <dgm:pt modelId="{CAEE930D-CCA7-4D4C-A5F5-C0000DC35B89}">
      <dgm:prSet/>
      <dgm:spPr/>
      <dgm:t>
        <a:bodyPr/>
        <a:lstStyle/>
        <a:p>
          <a:r>
            <a:rPr lang="en-US" dirty="0"/>
            <a:t> Communication (</a:t>
          </a:r>
          <a:r>
            <a:rPr lang="en-US" dirty="0" err="1"/>
            <a:t>ie</a:t>
          </a:r>
          <a:r>
            <a:rPr lang="en-US" dirty="0"/>
            <a:t>. Referral accepted, care conferencing &amp; discharge summary)</a:t>
          </a:r>
        </a:p>
      </dgm:t>
    </dgm:pt>
    <dgm:pt modelId="{BAAE9AA0-4A5A-AC4A-AA72-DCEFFD812A43}" type="parTrans" cxnId="{88B4D604-067A-1743-9258-238751E77A01}">
      <dgm:prSet/>
      <dgm:spPr/>
      <dgm:t>
        <a:bodyPr/>
        <a:lstStyle/>
        <a:p>
          <a:endParaRPr lang="en-US"/>
        </a:p>
      </dgm:t>
    </dgm:pt>
    <dgm:pt modelId="{7E8CBECA-1D5C-9346-B7D5-DBFC2F098E3A}" type="sibTrans" cxnId="{88B4D604-067A-1743-9258-238751E77A01}">
      <dgm:prSet/>
      <dgm:spPr/>
      <dgm:t>
        <a:bodyPr/>
        <a:lstStyle/>
        <a:p>
          <a:endParaRPr lang="en-US"/>
        </a:p>
      </dgm:t>
    </dgm:pt>
    <dgm:pt modelId="{1EA7249D-64D5-6E45-AADD-EA8BABA4A347}">
      <dgm:prSet phldrT="[Text]"/>
      <dgm:spPr/>
      <dgm:t>
        <a:bodyPr/>
        <a:lstStyle/>
        <a:p>
          <a:r>
            <a:rPr lang="en-US" dirty="0"/>
            <a:t>Charting Template</a:t>
          </a:r>
        </a:p>
      </dgm:t>
    </dgm:pt>
    <dgm:pt modelId="{DF442EDD-F4DA-7B46-9906-BD5BC224259C}" type="parTrans" cxnId="{DC9E33E4-6E87-C742-8BF7-0C59D76F6C74}">
      <dgm:prSet/>
      <dgm:spPr/>
      <dgm:t>
        <a:bodyPr/>
        <a:lstStyle/>
        <a:p>
          <a:endParaRPr lang="en-US"/>
        </a:p>
      </dgm:t>
    </dgm:pt>
    <dgm:pt modelId="{D5002905-CC15-4145-8712-6419D3153286}" type="sibTrans" cxnId="{DC9E33E4-6E87-C742-8BF7-0C59D76F6C74}">
      <dgm:prSet/>
      <dgm:spPr/>
      <dgm:t>
        <a:bodyPr/>
        <a:lstStyle/>
        <a:p>
          <a:endParaRPr lang="en-US"/>
        </a:p>
      </dgm:t>
    </dgm:pt>
    <dgm:pt modelId="{A05D16BE-A795-6645-84EF-7979FFD7957D}" type="pres">
      <dgm:prSet presAssocID="{DA8898D0-94B7-394A-BAAE-00FA53FCE686}" presName="linearFlow" presStyleCnt="0">
        <dgm:presLayoutVars>
          <dgm:dir/>
          <dgm:animLvl val="lvl"/>
          <dgm:resizeHandles val="exact"/>
        </dgm:presLayoutVars>
      </dgm:prSet>
      <dgm:spPr/>
    </dgm:pt>
    <dgm:pt modelId="{739F4997-323A-3D45-81FC-098D699F3DDE}" type="pres">
      <dgm:prSet presAssocID="{5E1C8FAC-2B25-6F40-9634-CC471A06C7DE}" presName="composite" presStyleCnt="0"/>
      <dgm:spPr/>
    </dgm:pt>
    <dgm:pt modelId="{DA905C22-6304-4544-87DE-246F142EE1CD}" type="pres">
      <dgm:prSet presAssocID="{5E1C8FAC-2B25-6F40-9634-CC471A06C7D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42B71AF-9D75-6842-86B0-04099B5BF8BE}" type="pres">
      <dgm:prSet presAssocID="{5E1C8FAC-2B25-6F40-9634-CC471A06C7DE}" presName="descendantText" presStyleLbl="alignAcc1" presStyleIdx="0" presStyleCnt="3">
        <dgm:presLayoutVars>
          <dgm:bulletEnabled val="1"/>
        </dgm:presLayoutVars>
      </dgm:prSet>
      <dgm:spPr/>
    </dgm:pt>
    <dgm:pt modelId="{9B47772E-FD21-7D40-AF54-F8898A6522AA}" type="pres">
      <dgm:prSet presAssocID="{28D0A371-7D4A-6D4D-B360-35B3E9B4F619}" presName="sp" presStyleCnt="0"/>
      <dgm:spPr/>
    </dgm:pt>
    <dgm:pt modelId="{14DCCDB8-DCEC-AD4F-B21B-CFDE15FFA2E7}" type="pres">
      <dgm:prSet presAssocID="{25E49807-E405-8D40-B846-C73381CD95EB}" presName="composite" presStyleCnt="0"/>
      <dgm:spPr/>
    </dgm:pt>
    <dgm:pt modelId="{7FD17E46-6897-A842-8803-9D8B4B09AE4D}" type="pres">
      <dgm:prSet presAssocID="{25E49807-E405-8D40-B846-C73381CD95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694143F-75B5-F947-804C-1580BAE19B43}" type="pres">
      <dgm:prSet presAssocID="{25E49807-E405-8D40-B846-C73381CD95EB}" presName="descendantText" presStyleLbl="alignAcc1" presStyleIdx="1" presStyleCnt="3">
        <dgm:presLayoutVars>
          <dgm:bulletEnabled val="1"/>
        </dgm:presLayoutVars>
      </dgm:prSet>
      <dgm:spPr/>
    </dgm:pt>
    <dgm:pt modelId="{D437D1B4-E11D-8046-BA4D-B8FDC8C4482A}" type="pres">
      <dgm:prSet presAssocID="{BB31129F-DC8F-D14B-8411-6D013E90B205}" presName="sp" presStyleCnt="0"/>
      <dgm:spPr/>
    </dgm:pt>
    <dgm:pt modelId="{94D266A0-A053-EC45-BE38-FEC81C459169}" type="pres">
      <dgm:prSet presAssocID="{45DC4CAC-3099-C541-B438-D78C1D0E7375}" presName="composite" presStyleCnt="0"/>
      <dgm:spPr/>
    </dgm:pt>
    <dgm:pt modelId="{A96D46D7-3B85-D04C-8EEF-5BCEE0DD15DD}" type="pres">
      <dgm:prSet presAssocID="{45DC4CAC-3099-C541-B438-D78C1D0E73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5C75DA0-EB9B-944F-B365-496DFA9F40BC}" type="pres">
      <dgm:prSet presAssocID="{45DC4CAC-3099-C541-B438-D78C1D0E737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8B4D604-067A-1743-9258-238751E77A01}" srcId="{45DC4CAC-3099-C541-B438-D78C1D0E7375}" destId="{CAEE930D-CCA7-4D4C-A5F5-C0000DC35B89}" srcOrd="3" destOrd="0" parTransId="{BAAE9AA0-4A5A-AC4A-AA72-DCEFFD812A43}" sibTransId="{7E8CBECA-1D5C-9346-B7D5-DBFC2F098E3A}"/>
    <dgm:cxn modelId="{36639808-22E2-4542-8F00-40114CCF2A4D}" srcId="{25E49807-E405-8D40-B846-C73381CD95EB}" destId="{C34C254B-71D8-C44C-A766-ECA379318CE6}" srcOrd="2" destOrd="0" parTransId="{1CA0C708-2E70-CB43-BCB2-A9C66F01693D}" sibTransId="{D308297E-B5D7-2440-BDC0-A11570979871}"/>
    <dgm:cxn modelId="{7C95820C-7B9A-D445-AE37-FEB95F219CB0}" srcId="{DA8898D0-94B7-394A-BAAE-00FA53FCE686}" destId="{25E49807-E405-8D40-B846-C73381CD95EB}" srcOrd="1" destOrd="0" parTransId="{046CE239-4A4E-1C48-AF1E-A68496864479}" sibTransId="{BB31129F-DC8F-D14B-8411-6D013E90B205}"/>
    <dgm:cxn modelId="{8BF1A318-1967-1447-BAFC-ED2FBCD046A3}" type="presOf" srcId="{C34C254B-71D8-C44C-A766-ECA379318CE6}" destId="{2694143F-75B5-F947-804C-1580BAE19B43}" srcOrd="0" destOrd="2" presId="urn:microsoft.com/office/officeart/2005/8/layout/chevron2"/>
    <dgm:cxn modelId="{827B802C-3C02-7B42-BBD2-1FD8178D1AAB}" type="presOf" srcId="{458441F5-C7EB-CC4B-BB54-EB87C7815824}" destId="{F42B71AF-9D75-6842-86B0-04099B5BF8BE}" srcOrd="0" destOrd="3" presId="urn:microsoft.com/office/officeart/2005/8/layout/chevron2"/>
    <dgm:cxn modelId="{B875043A-2806-4D44-BBD4-49D50ACB1336}" srcId="{45DC4CAC-3099-C541-B438-D78C1D0E7375}" destId="{DE347785-2AF7-8848-99D4-C21AD4AA28BC}" srcOrd="0" destOrd="0" parTransId="{7DF7C821-1F71-3140-9EDA-E9C935D3E1A7}" sibTransId="{CC48B411-831A-8847-A6C4-D6902300D185}"/>
    <dgm:cxn modelId="{1042AF3B-2F38-F844-A059-499B581D770D}" srcId="{DA8898D0-94B7-394A-BAAE-00FA53FCE686}" destId="{45DC4CAC-3099-C541-B438-D78C1D0E7375}" srcOrd="2" destOrd="0" parTransId="{68991106-519B-0F4F-8547-5B102C5FA9C8}" sibTransId="{BC148BA3-0683-D747-BEF3-80C8F7A7C498}"/>
    <dgm:cxn modelId="{D6CB055F-9894-1246-AE5B-C5A2EE0A2230}" srcId="{5E1C8FAC-2B25-6F40-9634-CC471A06C7DE}" destId="{458441F5-C7EB-CC4B-BB54-EB87C7815824}" srcOrd="3" destOrd="0" parTransId="{25FDF24F-A4F3-C943-8DBE-13AF8CE13C73}" sibTransId="{48C94FB8-557D-9D4F-8B87-6FAB47FA52AD}"/>
    <dgm:cxn modelId="{4633B261-FEC5-174D-8733-6D891AF841B2}" srcId="{45DC4CAC-3099-C541-B438-D78C1D0E7375}" destId="{7F52F3ED-BD89-4944-8ACD-755F9FA9F128}" srcOrd="2" destOrd="0" parTransId="{F5B73978-018E-754F-A90A-96B64A3FF7F7}" sibTransId="{0394262A-5AD8-B243-8BB6-4F7460DB4CEC}"/>
    <dgm:cxn modelId="{82EEC262-23D5-3843-A21A-42B6BCA279E2}" type="presOf" srcId="{DE347785-2AF7-8848-99D4-C21AD4AA28BC}" destId="{C5C75DA0-EB9B-944F-B365-496DFA9F40BC}" srcOrd="0" destOrd="0" presId="urn:microsoft.com/office/officeart/2005/8/layout/chevron2"/>
    <dgm:cxn modelId="{A485C54D-95D4-174E-BC4E-83563E3449E5}" type="presOf" srcId="{5E1C8FAC-2B25-6F40-9634-CC471A06C7DE}" destId="{DA905C22-6304-4544-87DE-246F142EE1CD}" srcOrd="0" destOrd="0" presId="urn:microsoft.com/office/officeart/2005/8/layout/chevron2"/>
    <dgm:cxn modelId="{52385552-AB73-B747-9BD2-FC28831FD3D9}" type="presOf" srcId="{1EA7249D-64D5-6E45-AADD-EA8BABA4A347}" destId="{2694143F-75B5-F947-804C-1580BAE19B43}" srcOrd="0" destOrd="1" presId="urn:microsoft.com/office/officeart/2005/8/layout/chevron2"/>
    <dgm:cxn modelId="{EF2E5657-3A03-7744-8302-17647B017806}" type="presOf" srcId="{DA8898D0-94B7-394A-BAAE-00FA53FCE686}" destId="{A05D16BE-A795-6645-84EF-7979FFD7957D}" srcOrd="0" destOrd="0" presId="urn:microsoft.com/office/officeart/2005/8/layout/chevron2"/>
    <dgm:cxn modelId="{CCDA405A-EEF1-E940-A19C-9EBF630B9A59}" type="presOf" srcId="{7F52F3ED-BD89-4944-8ACD-755F9FA9F128}" destId="{C5C75DA0-EB9B-944F-B365-496DFA9F40BC}" srcOrd="0" destOrd="2" presId="urn:microsoft.com/office/officeart/2005/8/layout/chevron2"/>
    <dgm:cxn modelId="{A152F27F-98FE-E24F-85CC-5A9778D1A072}" type="presOf" srcId="{DE93594E-0654-4A4C-9C1F-DA9F98F3D7D5}" destId="{C5C75DA0-EB9B-944F-B365-496DFA9F40BC}" srcOrd="0" destOrd="1" presId="urn:microsoft.com/office/officeart/2005/8/layout/chevron2"/>
    <dgm:cxn modelId="{01CE1F85-E61B-E748-A54D-32407F04B83A}" type="presOf" srcId="{276227D2-3A53-7541-B4F9-FEB3556D0A50}" destId="{F42B71AF-9D75-6842-86B0-04099B5BF8BE}" srcOrd="0" destOrd="0" presId="urn:microsoft.com/office/officeart/2005/8/layout/chevron2"/>
    <dgm:cxn modelId="{AD426B99-F5CB-8643-B1D0-8F45D0D18AA5}" type="presOf" srcId="{45DC4CAC-3099-C541-B438-D78C1D0E7375}" destId="{A96D46D7-3B85-D04C-8EEF-5BCEE0DD15DD}" srcOrd="0" destOrd="0" presId="urn:microsoft.com/office/officeart/2005/8/layout/chevron2"/>
    <dgm:cxn modelId="{7D548C9A-E2AB-7F49-9869-24F3754E08DB}" srcId="{45DC4CAC-3099-C541-B438-D78C1D0E7375}" destId="{DE93594E-0654-4A4C-9C1F-DA9F98F3D7D5}" srcOrd="1" destOrd="0" parTransId="{E661CBAB-A8E5-8B4F-8319-977DBD856263}" sibTransId="{5F86F3AA-18FB-A540-919F-50701DB06A5A}"/>
    <dgm:cxn modelId="{903DC2B4-0133-1D47-9C98-5CDC5D934EAC}" srcId="{25E49807-E405-8D40-B846-C73381CD95EB}" destId="{58501C21-6F89-9D47-97D3-C17AD1313BB3}" srcOrd="0" destOrd="0" parTransId="{2AB20E96-B350-CB4F-84B2-2062831879B2}" sibTransId="{AAFF9E76-21C9-E146-9301-85D25796C7ED}"/>
    <dgm:cxn modelId="{51C430C3-D30C-174F-8ACC-089B2223CC3C}" type="presOf" srcId="{99D9FA40-DDEE-B94F-AB67-5D58E463C9A6}" destId="{2694143F-75B5-F947-804C-1580BAE19B43}" srcOrd="0" destOrd="3" presId="urn:microsoft.com/office/officeart/2005/8/layout/chevron2"/>
    <dgm:cxn modelId="{725355C9-B25B-0744-B516-1C906328BE95}" type="presOf" srcId="{25E49807-E405-8D40-B846-C73381CD95EB}" destId="{7FD17E46-6897-A842-8803-9D8B4B09AE4D}" srcOrd="0" destOrd="0" presId="urn:microsoft.com/office/officeart/2005/8/layout/chevron2"/>
    <dgm:cxn modelId="{BD42D9D5-0CEE-994C-AC93-4D45783884E8}" srcId="{5E1C8FAC-2B25-6F40-9634-CC471A06C7DE}" destId="{276227D2-3A53-7541-B4F9-FEB3556D0A50}" srcOrd="0" destOrd="0" parTransId="{91DC5BE0-91D7-BB4E-B300-D2A05E82F8EA}" sibTransId="{F2CCDFCD-D374-704C-A640-3DE9514C8A1F}"/>
    <dgm:cxn modelId="{5FBCB0D6-3863-6848-B919-AE8975F6A982}" type="presOf" srcId="{58501C21-6F89-9D47-97D3-C17AD1313BB3}" destId="{2694143F-75B5-F947-804C-1580BAE19B43}" srcOrd="0" destOrd="0" presId="urn:microsoft.com/office/officeart/2005/8/layout/chevron2"/>
    <dgm:cxn modelId="{C21044DD-B7CA-7A44-8858-1737109683F8}" srcId="{DA8898D0-94B7-394A-BAAE-00FA53FCE686}" destId="{5E1C8FAC-2B25-6F40-9634-CC471A06C7DE}" srcOrd="0" destOrd="0" parTransId="{147B9A56-914F-2840-85B4-E4E21BECE46B}" sibTransId="{28D0A371-7D4A-6D4D-B360-35B3E9B4F619}"/>
    <dgm:cxn modelId="{ADDE7BE1-804F-634E-9700-DA5DB2B68CC5}" srcId="{25E49807-E405-8D40-B846-C73381CD95EB}" destId="{99D9FA40-DDEE-B94F-AB67-5D58E463C9A6}" srcOrd="3" destOrd="0" parTransId="{0E15ACD2-9E74-A34E-8165-A23866D37D29}" sibTransId="{0F3C0299-D41C-2142-A8C5-F630EA4AEBA4}"/>
    <dgm:cxn modelId="{3BB93BE3-A946-8844-9E56-E0292D0AFB70}" srcId="{5E1C8FAC-2B25-6F40-9634-CC471A06C7DE}" destId="{DF890572-28D7-FB41-A6C4-6D8D6BF75AC6}" srcOrd="2" destOrd="0" parTransId="{71319546-7E6C-794B-A996-CEE5A7D51F22}" sibTransId="{29AC4467-554C-3C4D-B512-6015DA71ED82}"/>
    <dgm:cxn modelId="{F69B59E3-DA67-9E40-BA44-B10F91DD9C0C}" srcId="{5E1C8FAC-2B25-6F40-9634-CC471A06C7DE}" destId="{162E0A4C-4A37-C342-8ED3-031AA57E9605}" srcOrd="1" destOrd="0" parTransId="{401269DE-8E1A-C344-BE22-09E29C39FAE2}" sibTransId="{B634896E-880F-824E-91E1-197CDCEEA26E}"/>
    <dgm:cxn modelId="{DC9E33E4-6E87-C742-8BF7-0C59D76F6C74}" srcId="{25E49807-E405-8D40-B846-C73381CD95EB}" destId="{1EA7249D-64D5-6E45-AADD-EA8BABA4A347}" srcOrd="1" destOrd="0" parTransId="{DF442EDD-F4DA-7B46-9906-BD5BC224259C}" sibTransId="{D5002905-CC15-4145-8712-6419D3153286}"/>
    <dgm:cxn modelId="{797D62E9-6D7D-6344-9807-652EE7C83B2D}" type="presOf" srcId="{DF890572-28D7-FB41-A6C4-6D8D6BF75AC6}" destId="{F42B71AF-9D75-6842-86B0-04099B5BF8BE}" srcOrd="0" destOrd="2" presId="urn:microsoft.com/office/officeart/2005/8/layout/chevron2"/>
    <dgm:cxn modelId="{03D81FF0-7984-664D-AD3A-DDC0FE60876C}" type="presOf" srcId="{162E0A4C-4A37-C342-8ED3-031AA57E9605}" destId="{F42B71AF-9D75-6842-86B0-04099B5BF8BE}" srcOrd="0" destOrd="1" presId="urn:microsoft.com/office/officeart/2005/8/layout/chevron2"/>
    <dgm:cxn modelId="{6BF205F5-2CDE-1543-9335-18CBB4A6A52C}" type="presOf" srcId="{CAEE930D-CCA7-4D4C-A5F5-C0000DC35B89}" destId="{C5C75DA0-EB9B-944F-B365-496DFA9F40BC}" srcOrd="0" destOrd="3" presId="urn:microsoft.com/office/officeart/2005/8/layout/chevron2"/>
    <dgm:cxn modelId="{047BB27D-391A-8648-A608-073B189EE492}" type="presParOf" srcId="{A05D16BE-A795-6645-84EF-7979FFD7957D}" destId="{739F4997-323A-3D45-81FC-098D699F3DDE}" srcOrd="0" destOrd="0" presId="urn:microsoft.com/office/officeart/2005/8/layout/chevron2"/>
    <dgm:cxn modelId="{D0D03774-FA71-8B49-AE4F-942B9237491F}" type="presParOf" srcId="{739F4997-323A-3D45-81FC-098D699F3DDE}" destId="{DA905C22-6304-4544-87DE-246F142EE1CD}" srcOrd="0" destOrd="0" presId="urn:microsoft.com/office/officeart/2005/8/layout/chevron2"/>
    <dgm:cxn modelId="{9DBF6227-CE9E-D946-BF3D-4C5F4CCA9DD8}" type="presParOf" srcId="{739F4997-323A-3D45-81FC-098D699F3DDE}" destId="{F42B71AF-9D75-6842-86B0-04099B5BF8BE}" srcOrd="1" destOrd="0" presId="urn:microsoft.com/office/officeart/2005/8/layout/chevron2"/>
    <dgm:cxn modelId="{E51ED662-0618-DD4C-9FCC-21847BFE228E}" type="presParOf" srcId="{A05D16BE-A795-6645-84EF-7979FFD7957D}" destId="{9B47772E-FD21-7D40-AF54-F8898A6522AA}" srcOrd="1" destOrd="0" presId="urn:microsoft.com/office/officeart/2005/8/layout/chevron2"/>
    <dgm:cxn modelId="{794C06D4-6AF4-F245-9A12-9A6782F38F3C}" type="presParOf" srcId="{A05D16BE-A795-6645-84EF-7979FFD7957D}" destId="{14DCCDB8-DCEC-AD4F-B21B-CFDE15FFA2E7}" srcOrd="2" destOrd="0" presId="urn:microsoft.com/office/officeart/2005/8/layout/chevron2"/>
    <dgm:cxn modelId="{569200F9-2A63-D342-9A61-8FF119850280}" type="presParOf" srcId="{14DCCDB8-DCEC-AD4F-B21B-CFDE15FFA2E7}" destId="{7FD17E46-6897-A842-8803-9D8B4B09AE4D}" srcOrd="0" destOrd="0" presId="urn:microsoft.com/office/officeart/2005/8/layout/chevron2"/>
    <dgm:cxn modelId="{215C0295-BBFD-D840-9FF3-36B2F9389E7B}" type="presParOf" srcId="{14DCCDB8-DCEC-AD4F-B21B-CFDE15FFA2E7}" destId="{2694143F-75B5-F947-804C-1580BAE19B43}" srcOrd="1" destOrd="0" presId="urn:microsoft.com/office/officeart/2005/8/layout/chevron2"/>
    <dgm:cxn modelId="{02153DC2-20AA-D347-9CC6-7FC1EE0166FF}" type="presParOf" srcId="{A05D16BE-A795-6645-84EF-7979FFD7957D}" destId="{D437D1B4-E11D-8046-BA4D-B8FDC8C4482A}" srcOrd="3" destOrd="0" presId="urn:microsoft.com/office/officeart/2005/8/layout/chevron2"/>
    <dgm:cxn modelId="{05A9F958-8622-984D-97A0-0676644D73D1}" type="presParOf" srcId="{A05D16BE-A795-6645-84EF-7979FFD7957D}" destId="{94D266A0-A053-EC45-BE38-FEC81C459169}" srcOrd="4" destOrd="0" presId="urn:microsoft.com/office/officeart/2005/8/layout/chevron2"/>
    <dgm:cxn modelId="{8EBB70E8-87DC-AD41-8412-DD393B1CBDF5}" type="presParOf" srcId="{94D266A0-A053-EC45-BE38-FEC81C459169}" destId="{A96D46D7-3B85-D04C-8EEF-5BCEE0DD15DD}" srcOrd="0" destOrd="0" presId="urn:microsoft.com/office/officeart/2005/8/layout/chevron2"/>
    <dgm:cxn modelId="{A593219E-879D-BB4E-AAE4-126C77BEA098}" type="presParOf" srcId="{94D266A0-A053-EC45-BE38-FEC81C459169}" destId="{C5C75DA0-EB9B-944F-B365-496DFA9F40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AF7D4-8B51-8C4A-BF78-D65894AEF919}" type="doc">
      <dgm:prSet loTypeId="urn:microsoft.com/office/officeart/2005/8/layout/arrow2" loCatId="" qsTypeId="urn:microsoft.com/office/officeart/2005/8/quickstyle/simple1" qsCatId="simple" csTypeId="urn:microsoft.com/office/officeart/2005/8/colors/colorful1" csCatId="colorful" phldr="1"/>
      <dgm:spPr/>
    </dgm:pt>
    <dgm:pt modelId="{DFA27DBC-68DE-C043-BA77-67AC418DADF4}">
      <dgm:prSet phldrT="[Text]" custT="1"/>
      <dgm:spPr/>
      <dgm:t>
        <a:bodyPr/>
        <a:lstStyle/>
        <a:p>
          <a:r>
            <a:rPr lang="en-US" sz="1600" dirty="0"/>
            <a:t>Plan</a:t>
          </a:r>
        </a:p>
      </dgm:t>
    </dgm:pt>
    <dgm:pt modelId="{D131D8A0-8258-4741-BC77-94912DEF9D5B}" type="parTrans" cxnId="{8C4B8697-9653-A744-BC2E-F671ADAB84F2}">
      <dgm:prSet/>
      <dgm:spPr/>
      <dgm:t>
        <a:bodyPr/>
        <a:lstStyle/>
        <a:p>
          <a:endParaRPr lang="en-US" sz="4400"/>
        </a:p>
      </dgm:t>
    </dgm:pt>
    <dgm:pt modelId="{4AB2893E-1D9A-EE42-81B2-EB90C1A21B7E}" type="sibTrans" cxnId="{8C4B8697-9653-A744-BC2E-F671ADAB84F2}">
      <dgm:prSet/>
      <dgm:spPr/>
      <dgm:t>
        <a:bodyPr/>
        <a:lstStyle/>
        <a:p>
          <a:endParaRPr lang="en-US" sz="4400"/>
        </a:p>
      </dgm:t>
    </dgm:pt>
    <dgm:pt modelId="{C85E86D2-F648-6741-B4BD-6E53BEC6042D}">
      <dgm:prSet phldrT="[Text]" custT="1"/>
      <dgm:spPr/>
      <dgm:t>
        <a:bodyPr/>
        <a:lstStyle/>
        <a:p>
          <a:r>
            <a:rPr lang="en-US" sz="1600" dirty="0"/>
            <a:t>Do</a:t>
          </a:r>
        </a:p>
      </dgm:t>
    </dgm:pt>
    <dgm:pt modelId="{E3221DDA-F9EF-8249-9596-6615452F75F2}" type="parTrans" cxnId="{F613B0C8-DD73-AA4D-AC60-726247A38BC0}">
      <dgm:prSet/>
      <dgm:spPr/>
      <dgm:t>
        <a:bodyPr/>
        <a:lstStyle/>
        <a:p>
          <a:endParaRPr lang="en-US" sz="4400"/>
        </a:p>
      </dgm:t>
    </dgm:pt>
    <dgm:pt modelId="{CFC7A98D-D3B3-9144-A76D-1D1B5F740C58}" type="sibTrans" cxnId="{F613B0C8-DD73-AA4D-AC60-726247A38BC0}">
      <dgm:prSet/>
      <dgm:spPr/>
      <dgm:t>
        <a:bodyPr/>
        <a:lstStyle/>
        <a:p>
          <a:endParaRPr lang="en-US" sz="4400"/>
        </a:p>
      </dgm:t>
    </dgm:pt>
    <dgm:pt modelId="{BE545225-F31E-2448-9764-DCAECC79E7A2}">
      <dgm:prSet phldrT="[Text]" custT="1"/>
      <dgm:spPr/>
      <dgm:t>
        <a:bodyPr/>
        <a:lstStyle/>
        <a:p>
          <a:r>
            <a:rPr lang="en-US" sz="1600" dirty="0"/>
            <a:t>Study</a:t>
          </a:r>
        </a:p>
      </dgm:t>
    </dgm:pt>
    <dgm:pt modelId="{1B81AB7A-8D61-6146-8070-B31E187A64AF}" type="parTrans" cxnId="{12E136C2-8786-8B40-94FE-42C50B44C72E}">
      <dgm:prSet/>
      <dgm:spPr/>
      <dgm:t>
        <a:bodyPr/>
        <a:lstStyle/>
        <a:p>
          <a:endParaRPr lang="en-US" sz="4400"/>
        </a:p>
      </dgm:t>
    </dgm:pt>
    <dgm:pt modelId="{757AF748-3C9F-DD4E-8FE9-AA0D3E04A360}" type="sibTrans" cxnId="{12E136C2-8786-8B40-94FE-42C50B44C72E}">
      <dgm:prSet/>
      <dgm:spPr/>
      <dgm:t>
        <a:bodyPr/>
        <a:lstStyle/>
        <a:p>
          <a:endParaRPr lang="en-US" sz="4400"/>
        </a:p>
      </dgm:t>
    </dgm:pt>
    <dgm:pt modelId="{A9B55898-5C13-6541-B8F3-68307E972EEF}">
      <dgm:prSet custT="1"/>
      <dgm:spPr/>
      <dgm:t>
        <a:bodyPr/>
        <a:lstStyle/>
        <a:p>
          <a:r>
            <a:rPr lang="en-US" sz="1600" dirty="0"/>
            <a:t>Act</a:t>
          </a:r>
        </a:p>
      </dgm:t>
    </dgm:pt>
    <dgm:pt modelId="{6FF29C32-6F5E-FE43-898D-3CFD22C4B414}" type="parTrans" cxnId="{FF14962F-E152-754E-A6C9-8041AEF23BF3}">
      <dgm:prSet/>
      <dgm:spPr/>
      <dgm:t>
        <a:bodyPr/>
        <a:lstStyle/>
        <a:p>
          <a:endParaRPr lang="en-US" sz="4400"/>
        </a:p>
      </dgm:t>
    </dgm:pt>
    <dgm:pt modelId="{561E925E-68A2-B640-9B9E-9D86A9401B8C}" type="sibTrans" cxnId="{FF14962F-E152-754E-A6C9-8041AEF23BF3}">
      <dgm:prSet/>
      <dgm:spPr/>
      <dgm:t>
        <a:bodyPr/>
        <a:lstStyle/>
        <a:p>
          <a:endParaRPr lang="en-US" sz="4400"/>
        </a:p>
      </dgm:t>
    </dgm:pt>
    <dgm:pt modelId="{2123AD32-749D-1248-AF4F-CE333EE01C66}" type="pres">
      <dgm:prSet presAssocID="{13EAF7D4-8B51-8C4A-BF78-D65894AEF919}" presName="arrowDiagram" presStyleCnt="0">
        <dgm:presLayoutVars>
          <dgm:chMax val="5"/>
          <dgm:dir/>
          <dgm:resizeHandles val="exact"/>
        </dgm:presLayoutVars>
      </dgm:prSet>
      <dgm:spPr/>
    </dgm:pt>
    <dgm:pt modelId="{D47AE5A3-308F-F645-B4A7-12F76D322D82}" type="pres">
      <dgm:prSet presAssocID="{13EAF7D4-8B51-8C4A-BF78-D65894AEF919}" presName="arrow" presStyleLbl="bgShp" presStyleIdx="0" presStyleCnt="1"/>
      <dgm:spPr/>
    </dgm:pt>
    <dgm:pt modelId="{1CA20954-1EC6-A949-BA7A-5FCC053B1482}" type="pres">
      <dgm:prSet presAssocID="{13EAF7D4-8B51-8C4A-BF78-D65894AEF919}" presName="arrowDiagram4" presStyleCnt="0"/>
      <dgm:spPr/>
    </dgm:pt>
    <dgm:pt modelId="{833474F6-9767-D74C-AC35-C5F6E12274CE}" type="pres">
      <dgm:prSet presAssocID="{DFA27DBC-68DE-C043-BA77-67AC418DADF4}" presName="bullet4a" presStyleLbl="node1" presStyleIdx="0" presStyleCnt="4"/>
      <dgm:spPr/>
    </dgm:pt>
    <dgm:pt modelId="{817257F7-E987-E84E-BE76-143A4B25F749}" type="pres">
      <dgm:prSet presAssocID="{DFA27DBC-68DE-C043-BA77-67AC418DADF4}" presName="textBox4a" presStyleLbl="revTx" presStyleIdx="0" presStyleCnt="4">
        <dgm:presLayoutVars>
          <dgm:bulletEnabled val="1"/>
        </dgm:presLayoutVars>
      </dgm:prSet>
      <dgm:spPr/>
    </dgm:pt>
    <dgm:pt modelId="{966A5E14-D532-CD4A-830D-A06172076C60}" type="pres">
      <dgm:prSet presAssocID="{C85E86D2-F648-6741-B4BD-6E53BEC6042D}" presName="bullet4b" presStyleLbl="node1" presStyleIdx="1" presStyleCnt="4"/>
      <dgm:spPr/>
    </dgm:pt>
    <dgm:pt modelId="{115C2D68-FBA8-9741-9823-5B30D3324422}" type="pres">
      <dgm:prSet presAssocID="{C85E86D2-F648-6741-B4BD-6E53BEC6042D}" presName="textBox4b" presStyleLbl="revTx" presStyleIdx="1" presStyleCnt="4">
        <dgm:presLayoutVars>
          <dgm:bulletEnabled val="1"/>
        </dgm:presLayoutVars>
      </dgm:prSet>
      <dgm:spPr/>
    </dgm:pt>
    <dgm:pt modelId="{EF9CBA74-7828-774E-862B-F7B1D8F39683}" type="pres">
      <dgm:prSet presAssocID="{BE545225-F31E-2448-9764-DCAECC79E7A2}" presName="bullet4c" presStyleLbl="node1" presStyleIdx="2" presStyleCnt="4"/>
      <dgm:spPr/>
    </dgm:pt>
    <dgm:pt modelId="{F4CFBD97-314C-4942-A802-C08F749E8B76}" type="pres">
      <dgm:prSet presAssocID="{BE545225-F31E-2448-9764-DCAECC79E7A2}" presName="textBox4c" presStyleLbl="revTx" presStyleIdx="2" presStyleCnt="4">
        <dgm:presLayoutVars>
          <dgm:bulletEnabled val="1"/>
        </dgm:presLayoutVars>
      </dgm:prSet>
      <dgm:spPr/>
    </dgm:pt>
    <dgm:pt modelId="{DF65D093-B4EC-4F44-9844-C0E75C215074}" type="pres">
      <dgm:prSet presAssocID="{A9B55898-5C13-6541-B8F3-68307E972EEF}" presName="bullet4d" presStyleLbl="node1" presStyleIdx="3" presStyleCnt="4"/>
      <dgm:spPr/>
    </dgm:pt>
    <dgm:pt modelId="{5F3AD0F4-4271-304C-A336-8FE565BF6687}" type="pres">
      <dgm:prSet presAssocID="{A9B55898-5C13-6541-B8F3-68307E972EEF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F14962F-E152-754E-A6C9-8041AEF23BF3}" srcId="{13EAF7D4-8B51-8C4A-BF78-D65894AEF919}" destId="{A9B55898-5C13-6541-B8F3-68307E972EEF}" srcOrd="3" destOrd="0" parTransId="{6FF29C32-6F5E-FE43-898D-3CFD22C4B414}" sibTransId="{561E925E-68A2-B640-9B9E-9D86A9401B8C}"/>
    <dgm:cxn modelId="{BD73BE3B-79CB-ED4F-82DA-41B0B4901C74}" type="presOf" srcId="{BE545225-F31E-2448-9764-DCAECC79E7A2}" destId="{F4CFBD97-314C-4942-A802-C08F749E8B76}" srcOrd="0" destOrd="0" presId="urn:microsoft.com/office/officeart/2005/8/layout/arrow2"/>
    <dgm:cxn modelId="{6025C943-093D-CD4D-A55A-AF3DD8E9E502}" type="presOf" srcId="{A9B55898-5C13-6541-B8F3-68307E972EEF}" destId="{5F3AD0F4-4271-304C-A336-8FE565BF6687}" srcOrd="0" destOrd="0" presId="urn:microsoft.com/office/officeart/2005/8/layout/arrow2"/>
    <dgm:cxn modelId="{76766F58-7E19-FC4B-8123-04ABA116FBEC}" type="presOf" srcId="{13EAF7D4-8B51-8C4A-BF78-D65894AEF919}" destId="{2123AD32-749D-1248-AF4F-CE333EE01C66}" srcOrd="0" destOrd="0" presId="urn:microsoft.com/office/officeart/2005/8/layout/arrow2"/>
    <dgm:cxn modelId="{8C4B8697-9653-A744-BC2E-F671ADAB84F2}" srcId="{13EAF7D4-8B51-8C4A-BF78-D65894AEF919}" destId="{DFA27DBC-68DE-C043-BA77-67AC418DADF4}" srcOrd="0" destOrd="0" parTransId="{D131D8A0-8258-4741-BC77-94912DEF9D5B}" sibTransId="{4AB2893E-1D9A-EE42-81B2-EB90C1A21B7E}"/>
    <dgm:cxn modelId="{F691B1A4-F49D-AB48-BDBC-E697B3A38173}" type="presOf" srcId="{C85E86D2-F648-6741-B4BD-6E53BEC6042D}" destId="{115C2D68-FBA8-9741-9823-5B30D3324422}" srcOrd="0" destOrd="0" presId="urn:microsoft.com/office/officeart/2005/8/layout/arrow2"/>
    <dgm:cxn modelId="{12E136C2-8786-8B40-94FE-42C50B44C72E}" srcId="{13EAF7D4-8B51-8C4A-BF78-D65894AEF919}" destId="{BE545225-F31E-2448-9764-DCAECC79E7A2}" srcOrd="2" destOrd="0" parTransId="{1B81AB7A-8D61-6146-8070-B31E187A64AF}" sibTransId="{757AF748-3C9F-DD4E-8FE9-AA0D3E04A360}"/>
    <dgm:cxn modelId="{F613B0C8-DD73-AA4D-AC60-726247A38BC0}" srcId="{13EAF7D4-8B51-8C4A-BF78-D65894AEF919}" destId="{C85E86D2-F648-6741-B4BD-6E53BEC6042D}" srcOrd="1" destOrd="0" parTransId="{E3221DDA-F9EF-8249-9596-6615452F75F2}" sibTransId="{CFC7A98D-D3B3-9144-A76D-1D1B5F740C58}"/>
    <dgm:cxn modelId="{85ED25DF-58F1-6B4B-AC3F-A4EA543896CB}" type="presOf" srcId="{DFA27DBC-68DE-C043-BA77-67AC418DADF4}" destId="{817257F7-E987-E84E-BE76-143A4B25F749}" srcOrd="0" destOrd="0" presId="urn:microsoft.com/office/officeart/2005/8/layout/arrow2"/>
    <dgm:cxn modelId="{00A17428-FB4A-9041-B4F5-A3066186C889}" type="presParOf" srcId="{2123AD32-749D-1248-AF4F-CE333EE01C66}" destId="{D47AE5A3-308F-F645-B4A7-12F76D322D82}" srcOrd="0" destOrd="0" presId="urn:microsoft.com/office/officeart/2005/8/layout/arrow2"/>
    <dgm:cxn modelId="{8C01CE62-8DF9-6545-A152-51008746EFDA}" type="presParOf" srcId="{2123AD32-749D-1248-AF4F-CE333EE01C66}" destId="{1CA20954-1EC6-A949-BA7A-5FCC053B1482}" srcOrd="1" destOrd="0" presId="urn:microsoft.com/office/officeart/2005/8/layout/arrow2"/>
    <dgm:cxn modelId="{8141AA78-FA32-FC44-9EBE-3D56F98CA7E9}" type="presParOf" srcId="{1CA20954-1EC6-A949-BA7A-5FCC053B1482}" destId="{833474F6-9767-D74C-AC35-C5F6E12274CE}" srcOrd="0" destOrd="0" presId="urn:microsoft.com/office/officeart/2005/8/layout/arrow2"/>
    <dgm:cxn modelId="{30FCE45C-2BE7-054B-80D1-245E32D19524}" type="presParOf" srcId="{1CA20954-1EC6-A949-BA7A-5FCC053B1482}" destId="{817257F7-E987-E84E-BE76-143A4B25F749}" srcOrd="1" destOrd="0" presId="urn:microsoft.com/office/officeart/2005/8/layout/arrow2"/>
    <dgm:cxn modelId="{E77C4154-7A35-1947-91B7-E7EC52681061}" type="presParOf" srcId="{1CA20954-1EC6-A949-BA7A-5FCC053B1482}" destId="{966A5E14-D532-CD4A-830D-A06172076C60}" srcOrd="2" destOrd="0" presId="urn:microsoft.com/office/officeart/2005/8/layout/arrow2"/>
    <dgm:cxn modelId="{3E121C4D-9D27-D441-BF0F-2D7B275D0D03}" type="presParOf" srcId="{1CA20954-1EC6-A949-BA7A-5FCC053B1482}" destId="{115C2D68-FBA8-9741-9823-5B30D3324422}" srcOrd="3" destOrd="0" presId="urn:microsoft.com/office/officeart/2005/8/layout/arrow2"/>
    <dgm:cxn modelId="{4A808BA5-6D9B-8045-A9DB-D908AEE416FD}" type="presParOf" srcId="{1CA20954-1EC6-A949-BA7A-5FCC053B1482}" destId="{EF9CBA74-7828-774E-862B-F7B1D8F39683}" srcOrd="4" destOrd="0" presId="urn:microsoft.com/office/officeart/2005/8/layout/arrow2"/>
    <dgm:cxn modelId="{7F4F3770-9605-114C-AEA2-0148BF75502A}" type="presParOf" srcId="{1CA20954-1EC6-A949-BA7A-5FCC053B1482}" destId="{F4CFBD97-314C-4942-A802-C08F749E8B76}" srcOrd="5" destOrd="0" presId="urn:microsoft.com/office/officeart/2005/8/layout/arrow2"/>
    <dgm:cxn modelId="{15A6B38E-706E-7244-B07B-DC030E22FA19}" type="presParOf" srcId="{1CA20954-1EC6-A949-BA7A-5FCC053B1482}" destId="{DF65D093-B4EC-4F44-9844-C0E75C215074}" srcOrd="6" destOrd="0" presId="urn:microsoft.com/office/officeart/2005/8/layout/arrow2"/>
    <dgm:cxn modelId="{D35A684A-6403-064D-9347-4D4D2E350955}" type="presParOf" srcId="{1CA20954-1EC6-A949-BA7A-5FCC053B1482}" destId="{5F3AD0F4-4271-304C-A336-8FE565BF668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A1BAA9-40E8-B44C-AB26-83E118CA81B3}" type="doc">
      <dgm:prSet loTypeId="urn:microsoft.com/office/officeart/2005/8/layout/cycle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72314F-00A1-A743-BB3D-BF8A75CC1071}">
      <dgm:prSet phldrT="[Text]"/>
      <dgm:spPr/>
      <dgm:t>
        <a:bodyPr/>
        <a:lstStyle/>
        <a:p>
          <a:r>
            <a:rPr lang="en-US" dirty="0"/>
            <a:t>SW</a:t>
          </a:r>
        </a:p>
      </dgm:t>
    </dgm:pt>
    <dgm:pt modelId="{FF19183A-B2A8-844B-8651-FDB6FA19693F}" type="parTrans" cxnId="{7CF9B8C3-E0C0-D240-83D5-4FC49385BC45}">
      <dgm:prSet/>
      <dgm:spPr/>
      <dgm:t>
        <a:bodyPr/>
        <a:lstStyle/>
        <a:p>
          <a:endParaRPr lang="en-US"/>
        </a:p>
      </dgm:t>
    </dgm:pt>
    <dgm:pt modelId="{18A4699C-9027-AA42-A7BF-1AF09324360E}" type="sibTrans" cxnId="{7CF9B8C3-E0C0-D240-83D5-4FC49385BC45}">
      <dgm:prSet/>
      <dgm:spPr/>
      <dgm:t>
        <a:bodyPr/>
        <a:lstStyle/>
        <a:p>
          <a:endParaRPr lang="en-US"/>
        </a:p>
      </dgm:t>
    </dgm:pt>
    <dgm:pt modelId="{A79B824C-9A16-DA47-81A3-7E1EBFA28E79}">
      <dgm:prSet phldrT="[Text]" custT="1"/>
      <dgm:spPr/>
      <dgm:t>
        <a:bodyPr/>
        <a:lstStyle/>
        <a:p>
          <a:r>
            <a:rPr lang="en-US" sz="1400" dirty="0"/>
            <a:t>Tools &amp; Processes</a:t>
          </a:r>
        </a:p>
      </dgm:t>
    </dgm:pt>
    <dgm:pt modelId="{5D41E8CA-DFD0-744F-818F-21EE391F4D92}" type="parTrans" cxnId="{ADE36CED-0EF4-F64B-A9A3-D387BF0330A8}">
      <dgm:prSet/>
      <dgm:spPr/>
      <dgm:t>
        <a:bodyPr/>
        <a:lstStyle/>
        <a:p>
          <a:endParaRPr lang="en-US"/>
        </a:p>
      </dgm:t>
    </dgm:pt>
    <dgm:pt modelId="{41CA17E7-82B0-3D4F-A5A4-F0B8A2830332}" type="sibTrans" cxnId="{ADE36CED-0EF4-F64B-A9A3-D387BF0330A8}">
      <dgm:prSet/>
      <dgm:spPr/>
      <dgm:t>
        <a:bodyPr/>
        <a:lstStyle/>
        <a:p>
          <a:endParaRPr lang="en-US"/>
        </a:p>
      </dgm:t>
    </dgm:pt>
    <dgm:pt modelId="{3B7A3F74-5EB2-2F4B-8F6C-F8091C8424E3}">
      <dgm:prSet phldrT="[Text]"/>
      <dgm:spPr/>
      <dgm:t>
        <a:bodyPr/>
        <a:lstStyle/>
        <a:p>
          <a:r>
            <a:rPr lang="en-US" dirty="0"/>
            <a:t>Clinics</a:t>
          </a:r>
        </a:p>
      </dgm:t>
    </dgm:pt>
    <dgm:pt modelId="{D441904D-F24D-9A44-90A7-688CE6A083D9}" type="parTrans" cxnId="{C2EABE76-8793-FC46-8726-E08E241ED43C}">
      <dgm:prSet/>
      <dgm:spPr/>
      <dgm:t>
        <a:bodyPr/>
        <a:lstStyle/>
        <a:p>
          <a:endParaRPr lang="en-US"/>
        </a:p>
      </dgm:t>
    </dgm:pt>
    <dgm:pt modelId="{9D88015E-04F2-124E-A4C2-AB15012F794A}" type="sibTrans" cxnId="{C2EABE76-8793-FC46-8726-E08E241ED43C}">
      <dgm:prSet/>
      <dgm:spPr/>
      <dgm:t>
        <a:bodyPr/>
        <a:lstStyle/>
        <a:p>
          <a:endParaRPr lang="en-US"/>
        </a:p>
      </dgm:t>
    </dgm:pt>
    <dgm:pt modelId="{22F214E5-9C56-4748-8346-AF8D6DC4FFD9}">
      <dgm:prSet phldrT="[Text]" custT="1"/>
      <dgm:spPr/>
      <dgm:t>
        <a:bodyPr/>
        <a:lstStyle/>
        <a:p>
          <a:r>
            <a:rPr lang="en-US" sz="1400" dirty="0"/>
            <a:t>Space &amp; EMR</a:t>
          </a:r>
        </a:p>
      </dgm:t>
    </dgm:pt>
    <dgm:pt modelId="{E24315D2-10D8-2642-888D-A713EC3087F1}" type="parTrans" cxnId="{A0FD8972-A2E4-F44C-BED2-B45399BA7804}">
      <dgm:prSet/>
      <dgm:spPr/>
      <dgm:t>
        <a:bodyPr/>
        <a:lstStyle/>
        <a:p>
          <a:endParaRPr lang="en-US"/>
        </a:p>
      </dgm:t>
    </dgm:pt>
    <dgm:pt modelId="{89D7F52C-57D4-B741-9F1A-B94E78DF995E}" type="sibTrans" cxnId="{A0FD8972-A2E4-F44C-BED2-B45399BA7804}">
      <dgm:prSet/>
      <dgm:spPr/>
      <dgm:t>
        <a:bodyPr/>
        <a:lstStyle/>
        <a:p>
          <a:endParaRPr lang="en-US"/>
        </a:p>
      </dgm:t>
    </dgm:pt>
    <dgm:pt modelId="{0A719797-CD48-3047-97AC-8CC68D302324}">
      <dgm:prSet phldrT="[Text]"/>
      <dgm:spPr/>
      <dgm:t>
        <a:bodyPr/>
        <a:lstStyle/>
        <a:p>
          <a:r>
            <a:rPr lang="en-US" dirty="0"/>
            <a:t>Division</a:t>
          </a:r>
        </a:p>
      </dgm:t>
    </dgm:pt>
    <dgm:pt modelId="{913CD3E9-A97B-6B4F-B639-505C13439ED9}" type="parTrans" cxnId="{C9960845-9286-4F4E-9CA1-82B0CD296D2B}">
      <dgm:prSet/>
      <dgm:spPr/>
      <dgm:t>
        <a:bodyPr/>
        <a:lstStyle/>
        <a:p>
          <a:endParaRPr lang="en-US"/>
        </a:p>
      </dgm:t>
    </dgm:pt>
    <dgm:pt modelId="{A1356887-25C1-5A40-9021-159ED9AC055E}" type="sibTrans" cxnId="{C9960845-9286-4F4E-9CA1-82B0CD296D2B}">
      <dgm:prSet/>
      <dgm:spPr/>
      <dgm:t>
        <a:bodyPr/>
        <a:lstStyle/>
        <a:p>
          <a:endParaRPr lang="en-US"/>
        </a:p>
      </dgm:t>
    </dgm:pt>
    <dgm:pt modelId="{3D00A087-E592-3D48-BADF-4CBB7C60FDBE}">
      <dgm:prSet phldrT="[Text]"/>
      <dgm:spPr/>
      <dgm:t>
        <a:bodyPr/>
        <a:lstStyle/>
        <a:p>
          <a:r>
            <a:rPr lang="en-US" dirty="0"/>
            <a:t>Coastal VCH</a:t>
          </a:r>
        </a:p>
      </dgm:t>
    </dgm:pt>
    <dgm:pt modelId="{E67478C7-38BC-EC43-8D88-B2841D45C74D}" type="parTrans" cxnId="{CEAA8D7C-7492-C74B-9816-BB62F74D33AB}">
      <dgm:prSet/>
      <dgm:spPr/>
      <dgm:t>
        <a:bodyPr/>
        <a:lstStyle/>
        <a:p>
          <a:endParaRPr lang="en-US"/>
        </a:p>
      </dgm:t>
    </dgm:pt>
    <dgm:pt modelId="{94A1328E-F133-8748-89F7-0B5937F0150A}" type="sibTrans" cxnId="{CEAA8D7C-7492-C74B-9816-BB62F74D33AB}">
      <dgm:prSet/>
      <dgm:spPr/>
      <dgm:t>
        <a:bodyPr/>
        <a:lstStyle/>
        <a:p>
          <a:endParaRPr lang="en-US"/>
        </a:p>
      </dgm:t>
    </dgm:pt>
    <dgm:pt modelId="{0BBB4858-E3CA-7F43-9396-3ECA7D68F2BE}">
      <dgm:prSet phldrT="[Text]" custT="1"/>
      <dgm:spPr/>
      <dgm:t>
        <a:bodyPr/>
        <a:lstStyle/>
        <a:p>
          <a:r>
            <a:rPr lang="en-US" sz="1400" dirty="0"/>
            <a:t>HR/Supervision</a:t>
          </a:r>
        </a:p>
      </dgm:t>
    </dgm:pt>
    <dgm:pt modelId="{E8873D16-BE0A-784C-B066-5EBAED84957F}" type="parTrans" cxnId="{A9C5FA33-93E9-0441-AA45-8012AE23FB09}">
      <dgm:prSet/>
      <dgm:spPr/>
      <dgm:t>
        <a:bodyPr/>
        <a:lstStyle/>
        <a:p>
          <a:endParaRPr lang="en-US"/>
        </a:p>
      </dgm:t>
    </dgm:pt>
    <dgm:pt modelId="{4B4E5B30-A020-2A44-B47A-1CF21539C2CC}" type="sibTrans" cxnId="{A9C5FA33-93E9-0441-AA45-8012AE23FB09}">
      <dgm:prSet/>
      <dgm:spPr/>
      <dgm:t>
        <a:bodyPr/>
        <a:lstStyle/>
        <a:p>
          <a:endParaRPr lang="en-US"/>
        </a:p>
      </dgm:t>
    </dgm:pt>
    <dgm:pt modelId="{E25E0554-D8C2-CD49-A98F-75996F994417}">
      <dgm:prSet phldrT="[Text]" custT="1"/>
      <dgm:spPr/>
      <dgm:t>
        <a:bodyPr/>
        <a:lstStyle/>
        <a:p>
          <a:r>
            <a:rPr lang="en-US" sz="1400" dirty="0"/>
            <a:t>Space &amp; Equipment</a:t>
          </a:r>
        </a:p>
      </dgm:t>
    </dgm:pt>
    <dgm:pt modelId="{DE08979A-1F99-B54D-8537-FE5AF8F48FC0}" type="parTrans" cxnId="{86B2E7FF-8034-E043-B2E8-24645FDD51CB}">
      <dgm:prSet/>
      <dgm:spPr/>
      <dgm:t>
        <a:bodyPr/>
        <a:lstStyle/>
        <a:p>
          <a:endParaRPr lang="en-US"/>
        </a:p>
      </dgm:t>
    </dgm:pt>
    <dgm:pt modelId="{50EE0D72-38BE-324A-8B55-9BC2501F08EB}" type="sibTrans" cxnId="{86B2E7FF-8034-E043-B2E8-24645FDD51CB}">
      <dgm:prSet/>
      <dgm:spPr/>
      <dgm:t>
        <a:bodyPr/>
        <a:lstStyle/>
        <a:p>
          <a:endParaRPr lang="en-US"/>
        </a:p>
      </dgm:t>
    </dgm:pt>
    <dgm:pt modelId="{990BADA1-1DA2-AC44-8960-53835BC24CEE}">
      <dgm:prSet phldrT="[Text]" custT="1"/>
      <dgm:spPr/>
      <dgm:t>
        <a:bodyPr/>
        <a:lstStyle/>
        <a:p>
          <a:endParaRPr lang="en-US" sz="1400" dirty="0"/>
        </a:p>
      </dgm:t>
    </dgm:pt>
    <dgm:pt modelId="{9A0A859A-2ACF-C749-B8BB-D6B61CF8A42A}" type="parTrans" cxnId="{D5730FC3-A02F-A944-B6F6-673E6F2D71A2}">
      <dgm:prSet/>
      <dgm:spPr/>
      <dgm:t>
        <a:bodyPr/>
        <a:lstStyle/>
        <a:p>
          <a:endParaRPr lang="en-US"/>
        </a:p>
      </dgm:t>
    </dgm:pt>
    <dgm:pt modelId="{41DD72E7-C282-9548-8A11-87923C210483}" type="sibTrans" cxnId="{D5730FC3-A02F-A944-B6F6-673E6F2D71A2}">
      <dgm:prSet/>
      <dgm:spPr/>
      <dgm:t>
        <a:bodyPr/>
        <a:lstStyle/>
        <a:p>
          <a:endParaRPr lang="en-US"/>
        </a:p>
      </dgm:t>
    </dgm:pt>
    <dgm:pt modelId="{1D99CBAD-A477-4046-B54B-E77758585BC7}">
      <dgm:prSet phldrT="[Text]" custT="1"/>
      <dgm:spPr/>
      <dgm:t>
        <a:bodyPr/>
        <a:lstStyle/>
        <a:p>
          <a:r>
            <a:rPr lang="en-US" sz="1400" dirty="0"/>
            <a:t>Finances</a:t>
          </a:r>
        </a:p>
      </dgm:t>
    </dgm:pt>
    <dgm:pt modelId="{F2E99CDD-5A93-574A-85D1-D5F3C25F665B}" type="parTrans" cxnId="{EFABB89A-8CC9-B347-B450-0466CD24BA6B}">
      <dgm:prSet/>
      <dgm:spPr/>
      <dgm:t>
        <a:bodyPr/>
        <a:lstStyle/>
        <a:p>
          <a:endParaRPr lang="en-US"/>
        </a:p>
      </dgm:t>
    </dgm:pt>
    <dgm:pt modelId="{121161F9-7339-6F40-B318-F34C96D9744E}" type="sibTrans" cxnId="{EFABB89A-8CC9-B347-B450-0466CD24BA6B}">
      <dgm:prSet/>
      <dgm:spPr/>
      <dgm:t>
        <a:bodyPr/>
        <a:lstStyle/>
        <a:p>
          <a:endParaRPr lang="en-US"/>
        </a:p>
      </dgm:t>
    </dgm:pt>
    <dgm:pt modelId="{41822976-2677-9D47-92D1-83D6DC607A9B}">
      <dgm:prSet phldrT="[Text]" custT="1"/>
      <dgm:spPr/>
      <dgm:t>
        <a:bodyPr/>
        <a:lstStyle/>
        <a:p>
          <a:r>
            <a:rPr lang="en-US" sz="1400" dirty="0"/>
            <a:t>Project Management</a:t>
          </a:r>
        </a:p>
      </dgm:t>
    </dgm:pt>
    <dgm:pt modelId="{113AB82B-4D12-574D-846D-1B29153F4AEA}" type="parTrans" cxnId="{E9BCEE8A-019C-5145-8CED-868DA00FC370}">
      <dgm:prSet/>
      <dgm:spPr/>
      <dgm:t>
        <a:bodyPr/>
        <a:lstStyle/>
        <a:p>
          <a:endParaRPr lang="en-US"/>
        </a:p>
      </dgm:t>
    </dgm:pt>
    <dgm:pt modelId="{4E3F7379-20BC-AD45-B81E-011747ED5242}" type="sibTrans" cxnId="{E9BCEE8A-019C-5145-8CED-868DA00FC370}">
      <dgm:prSet/>
      <dgm:spPr/>
      <dgm:t>
        <a:bodyPr/>
        <a:lstStyle/>
        <a:p>
          <a:endParaRPr lang="en-US"/>
        </a:p>
      </dgm:t>
    </dgm:pt>
    <dgm:pt modelId="{C6D48078-25D3-3646-B5ED-7533B26D070C}">
      <dgm:prSet phldrT="[Text]" custT="1"/>
      <dgm:spPr/>
      <dgm:t>
        <a:bodyPr/>
        <a:lstStyle/>
        <a:p>
          <a:r>
            <a:rPr lang="en-US" sz="1400" dirty="0"/>
            <a:t>Patient Referrals</a:t>
          </a:r>
        </a:p>
      </dgm:t>
    </dgm:pt>
    <dgm:pt modelId="{DF621D25-A576-2C4E-BB71-FD5D5DFAD556}" type="parTrans" cxnId="{BACB7A0C-DAA6-F244-867F-C3C5033DB92F}">
      <dgm:prSet/>
      <dgm:spPr/>
      <dgm:t>
        <a:bodyPr/>
        <a:lstStyle/>
        <a:p>
          <a:endParaRPr lang="en-US"/>
        </a:p>
      </dgm:t>
    </dgm:pt>
    <dgm:pt modelId="{7DA61570-4A73-3D40-87C1-149745D6BA0F}" type="sibTrans" cxnId="{BACB7A0C-DAA6-F244-867F-C3C5033DB92F}">
      <dgm:prSet/>
      <dgm:spPr/>
      <dgm:t>
        <a:bodyPr/>
        <a:lstStyle/>
        <a:p>
          <a:endParaRPr lang="en-US"/>
        </a:p>
      </dgm:t>
    </dgm:pt>
    <dgm:pt modelId="{3913854B-1F33-2347-8F06-FCBE04B6A397}">
      <dgm:prSet phldrT="[Text]" custT="1"/>
      <dgm:spPr/>
      <dgm:t>
        <a:bodyPr/>
        <a:lstStyle/>
        <a:p>
          <a:r>
            <a:rPr lang="en-US" sz="1400" dirty="0"/>
            <a:t> Reporting</a:t>
          </a:r>
        </a:p>
      </dgm:t>
    </dgm:pt>
    <dgm:pt modelId="{7CE7C3EB-1B65-0448-B59E-D297AA1AA56B}" type="parTrans" cxnId="{BAACD409-6F31-884C-BB78-5E487D008604}">
      <dgm:prSet/>
      <dgm:spPr/>
      <dgm:t>
        <a:bodyPr/>
        <a:lstStyle/>
        <a:p>
          <a:endParaRPr lang="en-US"/>
        </a:p>
      </dgm:t>
    </dgm:pt>
    <dgm:pt modelId="{4BBB1840-57CA-5C4C-A0DD-A98E3C79AB41}" type="sibTrans" cxnId="{BAACD409-6F31-884C-BB78-5E487D008604}">
      <dgm:prSet/>
      <dgm:spPr/>
      <dgm:t>
        <a:bodyPr/>
        <a:lstStyle/>
        <a:p>
          <a:endParaRPr lang="en-US"/>
        </a:p>
      </dgm:t>
    </dgm:pt>
    <dgm:pt modelId="{53A67D50-1244-EA4A-8131-93EA046C8472}">
      <dgm:prSet phldrT="[Text]" custT="1"/>
      <dgm:spPr/>
      <dgm:t>
        <a:bodyPr/>
        <a:lstStyle/>
        <a:p>
          <a:r>
            <a:rPr lang="en-US" sz="1400" dirty="0"/>
            <a:t>Clinic Engagement &amp; Support</a:t>
          </a:r>
        </a:p>
      </dgm:t>
    </dgm:pt>
    <dgm:pt modelId="{14BA2136-4D30-9D4C-B080-D4D5891B226F}" type="parTrans" cxnId="{22CC058D-5BC4-044B-8FB6-7AE769AC67B4}">
      <dgm:prSet/>
      <dgm:spPr/>
      <dgm:t>
        <a:bodyPr/>
        <a:lstStyle/>
        <a:p>
          <a:endParaRPr lang="en-US"/>
        </a:p>
      </dgm:t>
    </dgm:pt>
    <dgm:pt modelId="{13DE4180-AF68-0148-AEE4-3C9F969D022C}" type="sibTrans" cxnId="{22CC058D-5BC4-044B-8FB6-7AE769AC67B4}">
      <dgm:prSet/>
      <dgm:spPr/>
      <dgm:t>
        <a:bodyPr/>
        <a:lstStyle/>
        <a:p>
          <a:endParaRPr lang="en-US"/>
        </a:p>
      </dgm:t>
    </dgm:pt>
    <dgm:pt modelId="{AC47A7FE-D586-594F-85A3-992095F81F60}">
      <dgm:prSet phldrT="[Text]" custT="1"/>
      <dgm:spPr/>
      <dgm:t>
        <a:bodyPr/>
        <a:lstStyle/>
        <a:p>
          <a:r>
            <a:rPr lang="en-US" sz="1400" dirty="0"/>
            <a:t>SW Training</a:t>
          </a:r>
        </a:p>
      </dgm:t>
    </dgm:pt>
    <dgm:pt modelId="{F0B32E14-3869-4D42-9A8E-7104A807E5D4}" type="parTrans" cxnId="{3092061D-EC4B-314F-A7C1-35CD9D161834}">
      <dgm:prSet/>
      <dgm:spPr/>
      <dgm:t>
        <a:bodyPr/>
        <a:lstStyle/>
        <a:p>
          <a:endParaRPr lang="en-US"/>
        </a:p>
      </dgm:t>
    </dgm:pt>
    <dgm:pt modelId="{001781F0-D8E6-AF40-84E6-AD990FC8994F}" type="sibTrans" cxnId="{3092061D-EC4B-314F-A7C1-35CD9D161834}">
      <dgm:prSet/>
      <dgm:spPr/>
      <dgm:t>
        <a:bodyPr/>
        <a:lstStyle/>
        <a:p>
          <a:endParaRPr lang="en-US"/>
        </a:p>
      </dgm:t>
    </dgm:pt>
    <dgm:pt modelId="{564B2965-7C79-E249-B7E2-9D01D431B050}">
      <dgm:prSet phldrT="[Text]" custT="1"/>
      <dgm:spPr/>
      <dgm:t>
        <a:bodyPr/>
        <a:lstStyle/>
        <a:p>
          <a:r>
            <a:rPr lang="en-US" sz="1400" dirty="0"/>
            <a:t>Training</a:t>
          </a:r>
        </a:p>
      </dgm:t>
    </dgm:pt>
    <dgm:pt modelId="{98A290E2-6FE1-AD42-8045-9CC94F860973}" type="parTrans" cxnId="{C3A0BAFD-1526-4240-927C-9ADF0D2CB65B}">
      <dgm:prSet/>
      <dgm:spPr/>
      <dgm:t>
        <a:bodyPr/>
        <a:lstStyle/>
        <a:p>
          <a:endParaRPr lang="en-US"/>
        </a:p>
      </dgm:t>
    </dgm:pt>
    <dgm:pt modelId="{39B8F34C-1B80-954C-9F3A-5266FEA01D05}" type="sibTrans" cxnId="{C3A0BAFD-1526-4240-927C-9ADF0D2CB65B}">
      <dgm:prSet/>
      <dgm:spPr/>
      <dgm:t>
        <a:bodyPr/>
        <a:lstStyle/>
        <a:p>
          <a:endParaRPr lang="en-US"/>
        </a:p>
      </dgm:t>
    </dgm:pt>
    <dgm:pt modelId="{D97B968E-1E40-1948-A7C2-B38E12BE35E1}">
      <dgm:prSet phldrT="[Text]" custT="1"/>
      <dgm:spPr/>
      <dgm:t>
        <a:bodyPr/>
        <a:lstStyle/>
        <a:p>
          <a:r>
            <a:rPr lang="en-US" sz="1400" dirty="0"/>
            <a:t>FP &amp; Patient Education</a:t>
          </a:r>
        </a:p>
      </dgm:t>
    </dgm:pt>
    <dgm:pt modelId="{B506B102-DCC4-F240-8620-9323159487E3}" type="parTrans" cxnId="{F84B99D1-316C-8048-8390-747ED07CCACE}">
      <dgm:prSet/>
      <dgm:spPr/>
      <dgm:t>
        <a:bodyPr/>
        <a:lstStyle/>
        <a:p>
          <a:endParaRPr lang="en-US"/>
        </a:p>
      </dgm:t>
    </dgm:pt>
    <dgm:pt modelId="{BC65ADEA-3965-AD41-8054-02F9E10C1271}" type="sibTrans" cxnId="{F84B99D1-316C-8048-8390-747ED07CCACE}">
      <dgm:prSet/>
      <dgm:spPr/>
      <dgm:t>
        <a:bodyPr/>
        <a:lstStyle/>
        <a:p>
          <a:endParaRPr lang="en-US"/>
        </a:p>
      </dgm:t>
    </dgm:pt>
    <dgm:pt modelId="{C5C0AEEB-8419-D24F-95D3-898D1219929E}">
      <dgm:prSet phldrT="[Text]" custT="1"/>
      <dgm:spPr/>
      <dgm:t>
        <a:bodyPr/>
        <a:lstStyle/>
        <a:p>
          <a:r>
            <a:rPr lang="en-US" sz="1400" dirty="0"/>
            <a:t>Evaluate capacity (</a:t>
          </a:r>
          <a:r>
            <a:rPr lang="en-US" sz="1400" dirty="0" err="1"/>
            <a:t>eg.</a:t>
          </a:r>
          <a:r>
            <a:rPr lang="en-US" sz="1400" dirty="0"/>
            <a:t> admin, charting, encounters, TBC, system navigation,  </a:t>
          </a:r>
          <a:r>
            <a:rPr lang="en-US" sz="1400" dirty="0" err="1"/>
            <a:t>etc</a:t>
          </a:r>
          <a:r>
            <a:rPr lang="en-US" sz="1400" dirty="0"/>
            <a:t>)</a:t>
          </a:r>
        </a:p>
      </dgm:t>
    </dgm:pt>
    <dgm:pt modelId="{6C9AB766-A90C-4F4F-8E72-C5F00374CBDF}" type="parTrans" cxnId="{51C84A78-DD96-E945-857B-27EA10BE73FD}">
      <dgm:prSet/>
      <dgm:spPr/>
      <dgm:t>
        <a:bodyPr/>
        <a:lstStyle/>
        <a:p>
          <a:endParaRPr lang="en-US"/>
        </a:p>
      </dgm:t>
    </dgm:pt>
    <dgm:pt modelId="{B9A8DBE5-7122-9247-8065-4A292C3B4B59}" type="sibTrans" cxnId="{51C84A78-DD96-E945-857B-27EA10BE73FD}">
      <dgm:prSet/>
      <dgm:spPr/>
      <dgm:t>
        <a:bodyPr/>
        <a:lstStyle/>
        <a:p>
          <a:endParaRPr lang="en-US"/>
        </a:p>
      </dgm:t>
    </dgm:pt>
    <dgm:pt modelId="{BAC9C0D1-B3AC-2745-AC72-55FB4CEE337C}">
      <dgm:prSet phldrT="[Text]" custT="1"/>
      <dgm:spPr/>
      <dgm:t>
        <a:bodyPr/>
        <a:lstStyle/>
        <a:p>
          <a:r>
            <a:rPr lang="en-US" sz="1400" dirty="0"/>
            <a:t>SW service delivery</a:t>
          </a:r>
        </a:p>
      </dgm:t>
    </dgm:pt>
    <dgm:pt modelId="{F643D03E-9113-FB4D-9AF7-64343359A329}" type="parTrans" cxnId="{AF6D9626-ACE7-7F4B-9B60-3ECC9597923E}">
      <dgm:prSet/>
      <dgm:spPr/>
      <dgm:t>
        <a:bodyPr/>
        <a:lstStyle/>
        <a:p>
          <a:endParaRPr lang="en-US"/>
        </a:p>
      </dgm:t>
    </dgm:pt>
    <dgm:pt modelId="{CD26ABE5-7AB7-3B44-BB96-364550B2AB89}" type="sibTrans" cxnId="{AF6D9626-ACE7-7F4B-9B60-3ECC9597923E}">
      <dgm:prSet/>
      <dgm:spPr/>
      <dgm:t>
        <a:bodyPr/>
        <a:lstStyle/>
        <a:p>
          <a:endParaRPr lang="en-US"/>
        </a:p>
      </dgm:t>
    </dgm:pt>
    <dgm:pt modelId="{97A41D64-D751-9042-B012-F93F77E5607F}">
      <dgm:prSet phldrT="[Text]" custT="1"/>
      <dgm:spPr/>
      <dgm:t>
        <a:bodyPr/>
        <a:lstStyle/>
        <a:p>
          <a:r>
            <a:rPr lang="en-US" sz="1400" dirty="0"/>
            <a:t>Participating in evaluation</a:t>
          </a:r>
        </a:p>
      </dgm:t>
    </dgm:pt>
    <dgm:pt modelId="{8F2F5942-5F57-8745-91D3-9D537678D03B}" type="parTrans" cxnId="{719DA56F-DC16-D24F-80B8-B9FBBE50726D}">
      <dgm:prSet/>
      <dgm:spPr/>
      <dgm:t>
        <a:bodyPr/>
        <a:lstStyle/>
        <a:p>
          <a:endParaRPr lang="en-US"/>
        </a:p>
      </dgm:t>
    </dgm:pt>
    <dgm:pt modelId="{CF033EE1-49F2-634D-8A33-B5C0099557F0}" type="sibTrans" cxnId="{719DA56F-DC16-D24F-80B8-B9FBBE50726D}">
      <dgm:prSet/>
      <dgm:spPr/>
      <dgm:t>
        <a:bodyPr/>
        <a:lstStyle/>
        <a:p>
          <a:endParaRPr lang="en-US"/>
        </a:p>
      </dgm:t>
    </dgm:pt>
    <dgm:pt modelId="{DC10FA67-DCC0-9C4D-A6F8-29A61DF98EF3}">
      <dgm:prSet phldrT="[Text]" custT="1"/>
      <dgm:spPr/>
      <dgm:t>
        <a:bodyPr/>
        <a:lstStyle/>
        <a:p>
          <a:r>
            <a:rPr lang="en-US" sz="1400" dirty="0"/>
            <a:t>Change Management</a:t>
          </a:r>
        </a:p>
      </dgm:t>
    </dgm:pt>
    <dgm:pt modelId="{93989EED-3B6E-F649-B2AA-5105D82A7936}" type="parTrans" cxnId="{CFA77D15-445E-9847-9619-54E32191E006}">
      <dgm:prSet/>
      <dgm:spPr/>
      <dgm:t>
        <a:bodyPr/>
        <a:lstStyle/>
        <a:p>
          <a:endParaRPr lang="en-US"/>
        </a:p>
      </dgm:t>
    </dgm:pt>
    <dgm:pt modelId="{6994103E-A172-8F44-9568-0165051649B6}" type="sibTrans" cxnId="{CFA77D15-445E-9847-9619-54E32191E006}">
      <dgm:prSet/>
      <dgm:spPr/>
      <dgm:t>
        <a:bodyPr/>
        <a:lstStyle/>
        <a:p>
          <a:endParaRPr lang="en-US"/>
        </a:p>
      </dgm:t>
    </dgm:pt>
    <dgm:pt modelId="{6F92D1DB-4CB7-0145-BDE9-2FFE5C33F3B9}">
      <dgm:prSet phldrT="[Text]" custT="1"/>
      <dgm:spPr/>
      <dgm:t>
        <a:bodyPr/>
        <a:lstStyle/>
        <a:p>
          <a:r>
            <a:rPr lang="en-US" sz="1400" dirty="0"/>
            <a:t>Change Management</a:t>
          </a:r>
        </a:p>
      </dgm:t>
    </dgm:pt>
    <dgm:pt modelId="{36B3294E-F0A1-7F49-B159-ADAD23144ED1}" type="parTrans" cxnId="{8387E664-DC65-014A-9FBF-AD724BC5CDF6}">
      <dgm:prSet/>
      <dgm:spPr/>
    </dgm:pt>
    <dgm:pt modelId="{D8C591FE-1C5C-AA44-9222-BEE881DD6233}" type="sibTrans" cxnId="{8387E664-DC65-014A-9FBF-AD724BC5CDF6}">
      <dgm:prSet/>
      <dgm:spPr/>
    </dgm:pt>
    <dgm:pt modelId="{E653829B-63E8-D14E-A1A4-7370E121C353}" type="pres">
      <dgm:prSet presAssocID="{4DA1BAA9-40E8-B44C-AB26-83E118CA81B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5FC0B42-00AB-A64D-A721-798086650B6B}" type="pres">
      <dgm:prSet presAssocID="{4DA1BAA9-40E8-B44C-AB26-83E118CA81B3}" presName="children" presStyleCnt="0"/>
      <dgm:spPr/>
    </dgm:pt>
    <dgm:pt modelId="{4830432D-FF96-5346-A6F4-3DB7BE7AFB6A}" type="pres">
      <dgm:prSet presAssocID="{4DA1BAA9-40E8-B44C-AB26-83E118CA81B3}" presName="child1group" presStyleCnt="0"/>
      <dgm:spPr/>
    </dgm:pt>
    <dgm:pt modelId="{93E3CFD9-DD38-114D-8187-E8C8BA3A5991}" type="pres">
      <dgm:prSet presAssocID="{4DA1BAA9-40E8-B44C-AB26-83E118CA81B3}" presName="child1" presStyleLbl="bgAcc1" presStyleIdx="0" presStyleCnt="4" custScaleX="155227" custLinFactNeighborX="-36842" custLinFactNeighborY="6853"/>
      <dgm:spPr/>
    </dgm:pt>
    <dgm:pt modelId="{5AAED429-AE8D-1B4F-8277-F4FFCA9534BE}" type="pres">
      <dgm:prSet presAssocID="{4DA1BAA9-40E8-B44C-AB26-83E118CA81B3}" presName="child1Text" presStyleLbl="bgAcc1" presStyleIdx="0" presStyleCnt="4">
        <dgm:presLayoutVars>
          <dgm:bulletEnabled val="1"/>
        </dgm:presLayoutVars>
      </dgm:prSet>
      <dgm:spPr/>
    </dgm:pt>
    <dgm:pt modelId="{B8CF1514-1C7C-8047-818D-707104141DA0}" type="pres">
      <dgm:prSet presAssocID="{4DA1BAA9-40E8-B44C-AB26-83E118CA81B3}" presName="child2group" presStyleCnt="0"/>
      <dgm:spPr/>
    </dgm:pt>
    <dgm:pt modelId="{2193E620-E7D2-8E47-A5B1-2A01A58F5E4B}" type="pres">
      <dgm:prSet presAssocID="{4DA1BAA9-40E8-B44C-AB26-83E118CA81B3}" presName="child2" presStyleLbl="bgAcc1" presStyleIdx="1" presStyleCnt="4" custScaleX="147493" custLinFactNeighborX="50649"/>
      <dgm:spPr/>
    </dgm:pt>
    <dgm:pt modelId="{93B10B88-A771-1444-ADE6-3C986C3FA83F}" type="pres">
      <dgm:prSet presAssocID="{4DA1BAA9-40E8-B44C-AB26-83E118CA81B3}" presName="child2Text" presStyleLbl="bgAcc1" presStyleIdx="1" presStyleCnt="4">
        <dgm:presLayoutVars>
          <dgm:bulletEnabled val="1"/>
        </dgm:presLayoutVars>
      </dgm:prSet>
      <dgm:spPr/>
    </dgm:pt>
    <dgm:pt modelId="{06D7FE86-7E52-2749-9274-E2BD978338F3}" type="pres">
      <dgm:prSet presAssocID="{4DA1BAA9-40E8-B44C-AB26-83E118CA81B3}" presName="child3group" presStyleCnt="0"/>
      <dgm:spPr/>
    </dgm:pt>
    <dgm:pt modelId="{81689F58-6510-9549-B909-CE353B8F3654}" type="pres">
      <dgm:prSet presAssocID="{4DA1BAA9-40E8-B44C-AB26-83E118CA81B3}" presName="child3" presStyleLbl="bgAcc1" presStyleIdx="2" presStyleCnt="4" custScaleX="141270" custLinFactNeighborX="48831" custLinFactNeighborY="-2056"/>
      <dgm:spPr/>
    </dgm:pt>
    <dgm:pt modelId="{9166A01B-3FA2-E54F-A433-887BB7ED485B}" type="pres">
      <dgm:prSet presAssocID="{4DA1BAA9-40E8-B44C-AB26-83E118CA81B3}" presName="child3Text" presStyleLbl="bgAcc1" presStyleIdx="2" presStyleCnt="4">
        <dgm:presLayoutVars>
          <dgm:bulletEnabled val="1"/>
        </dgm:presLayoutVars>
      </dgm:prSet>
      <dgm:spPr/>
    </dgm:pt>
    <dgm:pt modelId="{6A42D754-5DD9-FA42-9AEF-2B1C3F2FF496}" type="pres">
      <dgm:prSet presAssocID="{4DA1BAA9-40E8-B44C-AB26-83E118CA81B3}" presName="child4group" presStyleCnt="0"/>
      <dgm:spPr/>
    </dgm:pt>
    <dgm:pt modelId="{3E17ADF0-31F9-374B-80F9-89D57A2EB07E}" type="pres">
      <dgm:prSet presAssocID="{4DA1BAA9-40E8-B44C-AB26-83E118CA81B3}" presName="child4" presStyleLbl="bgAcc1" presStyleIdx="3" presStyleCnt="4" custScaleX="163308" custLinFactNeighborX="-26635" custLinFactNeighborY="-2056"/>
      <dgm:spPr/>
    </dgm:pt>
    <dgm:pt modelId="{7789D0FE-4F3A-9748-B6D3-572756B8EDFC}" type="pres">
      <dgm:prSet presAssocID="{4DA1BAA9-40E8-B44C-AB26-83E118CA81B3}" presName="child4Text" presStyleLbl="bgAcc1" presStyleIdx="3" presStyleCnt="4">
        <dgm:presLayoutVars>
          <dgm:bulletEnabled val="1"/>
        </dgm:presLayoutVars>
      </dgm:prSet>
      <dgm:spPr/>
    </dgm:pt>
    <dgm:pt modelId="{C38AC230-9383-5E42-92D9-33DD273C58F4}" type="pres">
      <dgm:prSet presAssocID="{4DA1BAA9-40E8-B44C-AB26-83E118CA81B3}" presName="childPlaceholder" presStyleCnt="0"/>
      <dgm:spPr/>
    </dgm:pt>
    <dgm:pt modelId="{B73D8301-A667-174B-AD14-A45928CBE7E5}" type="pres">
      <dgm:prSet presAssocID="{4DA1BAA9-40E8-B44C-AB26-83E118CA81B3}" presName="circle" presStyleCnt="0"/>
      <dgm:spPr/>
    </dgm:pt>
    <dgm:pt modelId="{7373416C-A3C5-2947-ABD3-A5762F677260}" type="pres">
      <dgm:prSet presAssocID="{4DA1BAA9-40E8-B44C-AB26-83E118CA81B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2119A22-51FD-3640-A1F4-B0944702074E}" type="pres">
      <dgm:prSet presAssocID="{4DA1BAA9-40E8-B44C-AB26-83E118CA81B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61B1C3E-A37B-0843-9F9F-225D8D8CCB48}" type="pres">
      <dgm:prSet presAssocID="{4DA1BAA9-40E8-B44C-AB26-83E118CA81B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CB640E5-8AA3-C842-BB3B-906381C6AA46}" type="pres">
      <dgm:prSet presAssocID="{4DA1BAA9-40E8-B44C-AB26-83E118CA81B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3B2AAD7-759C-CF41-92E9-D6BF0B30B2C0}" type="pres">
      <dgm:prSet presAssocID="{4DA1BAA9-40E8-B44C-AB26-83E118CA81B3}" presName="quadrantPlaceholder" presStyleCnt="0"/>
      <dgm:spPr/>
    </dgm:pt>
    <dgm:pt modelId="{10D922F8-C2F2-EA42-83CC-D019B735A3A3}" type="pres">
      <dgm:prSet presAssocID="{4DA1BAA9-40E8-B44C-AB26-83E118CA81B3}" presName="center1" presStyleLbl="fgShp" presStyleIdx="0" presStyleCnt="2"/>
      <dgm:spPr/>
    </dgm:pt>
    <dgm:pt modelId="{5785BC7F-D360-B244-A95C-8F10C97A42A4}" type="pres">
      <dgm:prSet presAssocID="{4DA1BAA9-40E8-B44C-AB26-83E118CA81B3}" presName="center2" presStyleLbl="fgShp" presStyleIdx="1" presStyleCnt="2"/>
      <dgm:spPr/>
    </dgm:pt>
  </dgm:ptLst>
  <dgm:cxnLst>
    <dgm:cxn modelId="{CD1CE502-6950-1D48-9289-C2AA5B83B7B5}" type="presOf" srcId="{41822976-2677-9D47-92D1-83D6DC607A9B}" destId="{81689F58-6510-9549-B909-CE353B8F3654}" srcOrd="0" destOrd="2" presId="urn:microsoft.com/office/officeart/2005/8/layout/cycle4"/>
    <dgm:cxn modelId="{2E6AF304-65ED-7346-A510-D215C11AD0AD}" type="presOf" srcId="{C5C0AEEB-8419-D24F-95D3-898D1219929E}" destId="{93E3CFD9-DD38-114D-8187-E8C8BA3A5991}" srcOrd="0" destOrd="3" presId="urn:microsoft.com/office/officeart/2005/8/layout/cycle4"/>
    <dgm:cxn modelId="{BAACD409-6F31-884C-BB78-5E487D008604}" srcId="{0A719797-CD48-3047-97AC-8CC68D302324}" destId="{3913854B-1F33-2347-8F06-FCBE04B6A397}" srcOrd="3" destOrd="0" parTransId="{7CE7C3EB-1B65-0448-B59E-D297AA1AA56B}" sibTransId="{4BBB1840-57CA-5C4C-A0DD-A98E3C79AB41}"/>
    <dgm:cxn modelId="{FCAD990A-4E9A-7A4F-A2FD-210EC6D14454}" type="presOf" srcId="{BAC9C0D1-B3AC-2745-AC72-55FB4CEE337C}" destId="{93E3CFD9-DD38-114D-8187-E8C8BA3A5991}" srcOrd="0" destOrd="2" presId="urn:microsoft.com/office/officeart/2005/8/layout/cycle4"/>
    <dgm:cxn modelId="{003AC70A-5453-F44C-A2E1-E3E68F62AF99}" type="presOf" srcId="{0BBB4858-E3CA-7F43-9396-3ECA7D68F2BE}" destId="{7789D0FE-4F3A-9748-B6D3-572756B8EDFC}" srcOrd="1" destOrd="0" presId="urn:microsoft.com/office/officeart/2005/8/layout/cycle4"/>
    <dgm:cxn modelId="{DC5C6C0B-65F5-0947-B631-0ADE53EB7F8D}" type="presOf" srcId="{1D99CBAD-A477-4046-B54B-E77758585BC7}" destId="{7789D0FE-4F3A-9748-B6D3-572756B8EDFC}" srcOrd="1" destOrd="3" presId="urn:microsoft.com/office/officeart/2005/8/layout/cycle4"/>
    <dgm:cxn modelId="{BACB7A0C-DAA6-F244-867F-C3C5033DB92F}" srcId="{3B7A3F74-5EB2-2F4B-8F6C-F8091C8424E3}" destId="{C6D48078-25D3-3646-B5ED-7533B26D070C}" srcOrd="2" destOrd="0" parTransId="{DF621D25-A576-2C4E-BB71-FD5D5DFAD556}" sibTransId="{7DA61570-4A73-3D40-87C1-149745D6BA0F}"/>
    <dgm:cxn modelId="{732FA110-9DEE-C842-889E-CEE3CCA375F6}" type="presOf" srcId="{0BBB4858-E3CA-7F43-9396-3ECA7D68F2BE}" destId="{3E17ADF0-31F9-374B-80F9-89D57A2EB07E}" srcOrd="0" destOrd="0" presId="urn:microsoft.com/office/officeart/2005/8/layout/cycle4"/>
    <dgm:cxn modelId="{A80AF613-4D8C-6342-B9FA-A240A65BC3E4}" type="presOf" srcId="{9972314F-00A1-A743-BB3D-BF8A75CC1071}" destId="{7373416C-A3C5-2947-ABD3-A5762F677260}" srcOrd="0" destOrd="0" presId="urn:microsoft.com/office/officeart/2005/8/layout/cycle4"/>
    <dgm:cxn modelId="{CFA77D15-445E-9847-9619-54E32191E006}" srcId="{0A719797-CD48-3047-97AC-8CC68D302324}" destId="{DC10FA67-DCC0-9C4D-A6F8-29A61DF98EF3}" srcOrd="1" destOrd="0" parTransId="{93989EED-3B6E-F649-B2AA-5105D82A7936}" sibTransId="{6994103E-A172-8F44-9568-0165051649B6}"/>
    <dgm:cxn modelId="{3092061D-EC4B-314F-A7C1-35CD9D161834}" srcId="{3B7A3F74-5EB2-2F4B-8F6C-F8091C8424E3}" destId="{AC47A7FE-D586-594F-85A3-992095F81F60}" srcOrd="1" destOrd="0" parTransId="{F0B32E14-3869-4D42-9A8E-7104A807E5D4}" sibTransId="{001781F0-D8E6-AF40-84E6-AD990FC8994F}"/>
    <dgm:cxn modelId="{6473E420-1131-BF45-B39B-07EE03599634}" type="presOf" srcId="{22F214E5-9C56-4748-8346-AF8D6DC4FFD9}" destId="{93B10B88-A771-1444-ADE6-3C986C3FA83F}" srcOrd="1" destOrd="0" presId="urn:microsoft.com/office/officeart/2005/8/layout/cycle4"/>
    <dgm:cxn modelId="{89F59822-BF98-1B40-816C-90A88229C083}" type="presOf" srcId="{C6D48078-25D3-3646-B5ED-7533B26D070C}" destId="{93B10B88-A771-1444-ADE6-3C986C3FA83F}" srcOrd="1" destOrd="2" presId="urn:microsoft.com/office/officeart/2005/8/layout/cycle4"/>
    <dgm:cxn modelId="{AF6D9626-ACE7-7F4B-9B60-3ECC9597923E}" srcId="{9972314F-00A1-A743-BB3D-BF8A75CC1071}" destId="{BAC9C0D1-B3AC-2745-AC72-55FB4CEE337C}" srcOrd="2" destOrd="0" parTransId="{F643D03E-9113-FB4D-9AF7-64343359A329}" sibTransId="{CD26ABE5-7AB7-3B44-BB96-364550B2AB89}"/>
    <dgm:cxn modelId="{A9C5FA33-93E9-0441-AA45-8012AE23FB09}" srcId="{3D00A087-E592-3D48-BADF-4CBB7C60FDBE}" destId="{0BBB4858-E3CA-7F43-9396-3ECA7D68F2BE}" srcOrd="0" destOrd="0" parTransId="{E8873D16-BE0A-784C-B066-5EBAED84957F}" sibTransId="{4B4E5B30-A020-2A44-B47A-1CF21539C2CC}"/>
    <dgm:cxn modelId="{18E0483D-F52E-2C43-8009-8BE8A398FB15}" type="presOf" srcId="{53A67D50-1244-EA4A-8131-93EA046C8472}" destId="{9166A01B-3FA2-E54F-A433-887BB7ED485B}" srcOrd="1" destOrd="0" presId="urn:microsoft.com/office/officeart/2005/8/layout/cycle4"/>
    <dgm:cxn modelId="{8387E664-DC65-014A-9FBF-AD724BC5CDF6}" srcId="{3D00A087-E592-3D48-BADF-4CBB7C60FDBE}" destId="{6F92D1DB-4CB7-0145-BDE9-2FFE5C33F3B9}" srcOrd="4" destOrd="0" parTransId="{36B3294E-F0A1-7F49-B159-ADAD23144ED1}" sibTransId="{D8C591FE-1C5C-AA44-9222-BEE881DD6233}"/>
    <dgm:cxn modelId="{C9960845-9286-4F4E-9CA1-82B0CD296D2B}" srcId="{4DA1BAA9-40E8-B44C-AB26-83E118CA81B3}" destId="{0A719797-CD48-3047-97AC-8CC68D302324}" srcOrd="2" destOrd="0" parTransId="{913CD3E9-A97B-6B4F-B639-505C13439ED9}" sibTransId="{A1356887-25C1-5A40-9021-159ED9AC055E}"/>
    <dgm:cxn modelId="{AB74FA45-E94E-1744-90B7-130D6CF1BA9F}" type="presOf" srcId="{53A67D50-1244-EA4A-8131-93EA046C8472}" destId="{81689F58-6510-9549-B909-CE353B8F3654}" srcOrd="0" destOrd="0" presId="urn:microsoft.com/office/officeart/2005/8/layout/cycle4"/>
    <dgm:cxn modelId="{54808A46-01ED-014E-B5F6-503566D9D934}" type="presOf" srcId="{0A719797-CD48-3047-97AC-8CC68D302324}" destId="{C61B1C3E-A37B-0843-9F9F-225D8D8CCB48}" srcOrd="0" destOrd="0" presId="urn:microsoft.com/office/officeart/2005/8/layout/cycle4"/>
    <dgm:cxn modelId="{FB1C156B-D065-A948-98FA-564C8A8981A9}" type="presOf" srcId="{22F214E5-9C56-4748-8346-AF8D6DC4FFD9}" destId="{2193E620-E7D2-8E47-A5B1-2A01A58F5E4B}" srcOrd="0" destOrd="0" presId="urn:microsoft.com/office/officeart/2005/8/layout/cycle4"/>
    <dgm:cxn modelId="{E7B2924C-5B81-B540-8FA7-2FE8CBE67C98}" type="presOf" srcId="{3B7A3F74-5EB2-2F4B-8F6C-F8091C8424E3}" destId="{32119A22-51FD-3640-A1F4-B0944702074E}" srcOrd="0" destOrd="0" presId="urn:microsoft.com/office/officeart/2005/8/layout/cycle4"/>
    <dgm:cxn modelId="{3FFFAB4C-7C8D-294E-8524-4FA5E0459E72}" type="presOf" srcId="{990BADA1-1DA2-AC44-8960-53835BC24CEE}" destId="{9166A01B-3FA2-E54F-A433-887BB7ED485B}" srcOrd="1" destOrd="4" presId="urn:microsoft.com/office/officeart/2005/8/layout/cycle4"/>
    <dgm:cxn modelId="{72C8134E-27B4-974A-83EA-D67690FE0ABB}" type="presOf" srcId="{AC47A7FE-D586-594F-85A3-992095F81F60}" destId="{2193E620-E7D2-8E47-A5B1-2A01A58F5E4B}" srcOrd="0" destOrd="1" presId="urn:microsoft.com/office/officeart/2005/8/layout/cycle4"/>
    <dgm:cxn modelId="{719DA56F-DC16-D24F-80B8-B9FBBE50726D}" srcId="{3B7A3F74-5EB2-2F4B-8F6C-F8091C8424E3}" destId="{97A41D64-D751-9042-B012-F93F77E5607F}" srcOrd="3" destOrd="0" parTransId="{8F2F5942-5F57-8745-91D3-9D537678D03B}" sibTransId="{CF033EE1-49F2-634D-8A33-B5C0099557F0}"/>
    <dgm:cxn modelId="{C3952571-03A3-2F41-AA0E-A82205058C10}" type="presOf" srcId="{C6D48078-25D3-3646-B5ED-7533B26D070C}" destId="{2193E620-E7D2-8E47-A5B1-2A01A58F5E4B}" srcOrd="0" destOrd="2" presId="urn:microsoft.com/office/officeart/2005/8/layout/cycle4"/>
    <dgm:cxn modelId="{117AEC71-827B-E34C-8376-7D339523B49E}" type="presOf" srcId="{6F92D1DB-4CB7-0145-BDE9-2FFE5C33F3B9}" destId="{3E17ADF0-31F9-374B-80F9-89D57A2EB07E}" srcOrd="0" destOrd="4" presId="urn:microsoft.com/office/officeart/2005/8/layout/cycle4"/>
    <dgm:cxn modelId="{A0FD8972-A2E4-F44C-BED2-B45399BA7804}" srcId="{3B7A3F74-5EB2-2F4B-8F6C-F8091C8424E3}" destId="{22F214E5-9C56-4748-8346-AF8D6DC4FFD9}" srcOrd="0" destOrd="0" parTransId="{E24315D2-10D8-2642-888D-A713EC3087F1}" sibTransId="{89D7F52C-57D4-B741-9F1A-B94E78DF995E}"/>
    <dgm:cxn modelId="{8199D973-50BA-6742-8CA4-A5D877380739}" type="presOf" srcId="{E25E0554-D8C2-CD49-A98F-75996F994417}" destId="{3E17ADF0-31F9-374B-80F9-89D57A2EB07E}" srcOrd="0" destOrd="2" presId="urn:microsoft.com/office/officeart/2005/8/layout/cycle4"/>
    <dgm:cxn modelId="{9A016054-0A67-B941-AA8D-BA678356DD6A}" type="presOf" srcId="{AC47A7FE-D586-594F-85A3-992095F81F60}" destId="{93B10B88-A771-1444-ADE6-3C986C3FA83F}" srcOrd="1" destOrd="1" presId="urn:microsoft.com/office/officeart/2005/8/layout/cycle4"/>
    <dgm:cxn modelId="{4C659475-58E2-2C44-BBFC-318D2DF67648}" type="presOf" srcId="{C5C0AEEB-8419-D24F-95D3-898D1219929E}" destId="{5AAED429-AE8D-1B4F-8277-F4FFCA9534BE}" srcOrd="1" destOrd="3" presId="urn:microsoft.com/office/officeart/2005/8/layout/cycle4"/>
    <dgm:cxn modelId="{C2EABE76-8793-FC46-8726-E08E241ED43C}" srcId="{4DA1BAA9-40E8-B44C-AB26-83E118CA81B3}" destId="{3B7A3F74-5EB2-2F4B-8F6C-F8091C8424E3}" srcOrd="1" destOrd="0" parTransId="{D441904D-F24D-9A44-90A7-688CE6A083D9}" sibTransId="{9D88015E-04F2-124E-A4C2-AB15012F794A}"/>
    <dgm:cxn modelId="{51C84A78-DD96-E945-857B-27EA10BE73FD}" srcId="{9972314F-00A1-A743-BB3D-BF8A75CC1071}" destId="{C5C0AEEB-8419-D24F-95D3-898D1219929E}" srcOrd="3" destOrd="0" parTransId="{6C9AB766-A90C-4F4F-8E72-C5F00374CBDF}" sibTransId="{B9A8DBE5-7122-9247-8065-4A292C3B4B59}"/>
    <dgm:cxn modelId="{CEAA8D7C-7492-C74B-9816-BB62F74D33AB}" srcId="{4DA1BAA9-40E8-B44C-AB26-83E118CA81B3}" destId="{3D00A087-E592-3D48-BADF-4CBB7C60FDBE}" srcOrd="3" destOrd="0" parTransId="{E67478C7-38BC-EC43-8D88-B2841D45C74D}" sibTransId="{94A1328E-F133-8748-89F7-0B5937F0150A}"/>
    <dgm:cxn modelId="{D8F8A37C-618D-F24E-9F42-C48624FA2452}" type="presOf" srcId="{DC10FA67-DCC0-9C4D-A6F8-29A61DF98EF3}" destId="{9166A01B-3FA2-E54F-A433-887BB7ED485B}" srcOrd="1" destOrd="1" presId="urn:microsoft.com/office/officeart/2005/8/layout/cycle4"/>
    <dgm:cxn modelId="{35E9B285-1C49-314D-840A-DBC5232BC621}" type="presOf" srcId="{564B2965-7C79-E249-B7E2-9D01D431B050}" destId="{3E17ADF0-31F9-374B-80F9-89D57A2EB07E}" srcOrd="0" destOrd="1" presId="urn:microsoft.com/office/officeart/2005/8/layout/cycle4"/>
    <dgm:cxn modelId="{98B50488-E220-4F4F-82F6-A60BA739D227}" type="presOf" srcId="{97A41D64-D751-9042-B012-F93F77E5607F}" destId="{2193E620-E7D2-8E47-A5B1-2A01A58F5E4B}" srcOrd="0" destOrd="3" presId="urn:microsoft.com/office/officeart/2005/8/layout/cycle4"/>
    <dgm:cxn modelId="{E9BCEE8A-019C-5145-8CED-868DA00FC370}" srcId="{0A719797-CD48-3047-97AC-8CC68D302324}" destId="{41822976-2677-9D47-92D1-83D6DC607A9B}" srcOrd="2" destOrd="0" parTransId="{113AB82B-4D12-574D-846D-1B29153F4AEA}" sibTransId="{4E3F7379-20BC-AD45-B81E-011747ED5242}"/>
    <dgm:cxn modelId="{22CC058D-5BC4-044B-8FB6-7AE769AC67B4}" srcId="{0A719797-CD48-3047-97AC-8CC68D302324}" destId="{53A67D50-1244-EA4A-8131-93EA046C8472}" srcOrd="0" destOrd="0" parTransId="{14BA2136-4D30-9D4C-B080-D4D5891B226F}" sibTransId="{13DE4180-AF68-0148-AEE4-3C9F969D022C}"/>
    <dgm:cxn modelId="{36A9E48E-FC1C-3949-9DCA-AFDE79325A9F}" type="presOf" srcId="{97A41D64-D751-9042-B012-F93F77E5607F}" destId="{93B10B88-A771-1444-ADE6-3C986C3FA83F}" srcOrd="1" destOrd="3" presId="urn:microsoft.com/office/officeart/2005/8/layout/cycle4"/>
    <dgm:cxn modelId="{E2D7A890-9745-F24A-83B3-E17B1E525656}" type="presOf" srcId="{3913854B-1F33-2347-8F06-FCBE04B6A397}" destId="{81689F58-6510-9549-B909-CE353B8F3654}" srcOrd="0" destOrd="3" presId="urn:microsoft.com/office/officeart/2005/8/layout/cycle4"/>
    <dgm:cxn modelId="{51F8FB90-A3FB-6F4B-9733-18F07255C123}" type="presOf" srcId="{DC10FA67-DCC0-9C4D-A6F8-29A61DF98EF3}" destId="{81689F58-6510-9549-B909-CE353B8F3654}" srcOrd="0" destOrd="1" presId="urn:microsoft.com/office/officeart/2005/8/layout/cycle4"/>
    <dgm:cxn modelId="{865E6494-8AA3-014A-8046-D344B4BF57B9}" type="presOf" srcId="{3913854B-1F33-2347-8F06-FCBE04B6A397}" destId="{9166A01B-3FA2-E54F-A433-887BB7ED485B}" srcOrd="1" destOrd="3" presId="urn:microsoft.com/office/officeart/2005/8/layout/cycle4"/>
    <dgm:cxn modelId="{EFABB89A-8CC9-B347-B450-0466CD24BA6B}" srcId="{3D00A087-E592-3D48-BADF-4CBB7C60FDBE}" destId="{1D99CBAD-A477-4046-B54B-E77758585BC7}" srcOrd="3" destOrd="0" parTransId="{F2E99CDD-5A93-574A-85D1-D5F3C25F665B}" sibTransId="{121161F9-7339-6F40-B318-F34C96D9744E}"/>
    <dgm:cxn modelId="{2BF62A9C-96C5-9248-A0AD-90A9A3B84FB2}" type="presOf" srcId="{E25E0554-D8C2-CD49-A98F-75996F994417}" destId="{7789D0FE-4F3A-9748-B6D3-572756B8EDFC}" srcOrd="1" destOrd="2" presId="urn:microsoft.com/office/officeart/2005/8/layout/cycle4"/>
    <dgm:cxn modelId="{D01B019D-EC63-7D4A-BF53-ADE134053248}" type="presOf" srcId="{3D00A087-E592-3D48-BADF-4CBB7C60FDBE}" destId="{9CB640E5-8AA3-C842-BB3B-906381C6AA46}" srcOrd="0" destOrd="0" presId="urn:microsoft.com/office/officeart/2005/8/layout/cycle4"/>
    <dgm:cxn modelId="{351BA8A6-9FED-B24B-892C-44CF04143B2F}" type="presOf" srcId="{41822976-2677-9D47-92D1-83D6DC607A9B}" destId="{9166A01B-3FA2-E54F-A433-887BB7ED485B}" srcOrd="1" destOrd="2" presId="urn:microsoft.com/office/officeart/2005/8/layout/cycle4"/>
    <dgm:cxn modelId="{36F252BC-5B7D-CF4B-A17C-42D7CBD67F6B}" type="presOf" srcId="{4DA1BAA9-40E8-B44C-AB26-83E118CA81B3}" destId="{E653829B-63E8-D14E-A1A4-7370E121C353}" srcOrd="0" destOrd="0" presId="urn:microsoft.com/office/officeart/2005/8/layout/cycle4"/>
    <dgm:cxn modelId="{3E3553C2-EC49-C14D-87A7-9A18CD63BD48}" type="presOf" srcId="{D97B968E-1E40-1948-A7C2-B38E12BE35E1}" destId="{5AAED429-AE8D-1B4F-8277-F4FFCA9534BE}" srcOrd="1" destOrd="1" presId="urn:microsoft.com/office/officeart/2005/8/layout/cycle4"/>
    <dgm:cxn modelId="{D5730FC3-A02F-A944-B6F6-673E6F2D71A2}" srcId="{0A719797-CD48-3047-97AC-8CC68D302324}" destId="{990BADA1-1DA2-AC44-8960-53835BC24CEE}" srcOrd="4" destOrd="0" parTransId="{9A0A859A-2ACF-C749-B8BB-D6B61CF8A42A}" sibTransId="{41DD72E7-C282-9548-8A11-87923C210483}"/>
    <dgm:cxn modelId="{7CF9B8C3-E0C0-D240-83D5-4FC49385BC45}" srcId="{4DA1BAA9-40E8-B44C-AB26-83E118CA81B3}" destId="{9972314F-00A1-A743-BB3D-BF8A75CC1071}" srcOrd="0" destOrd="0" parTransId="{FF19183A-B2A8-844B-8651-FDB6FA19693F}" sibTransId="{18A4699C-9027-AA42-A7BF-1AF09324360E}"/>
    <dgm:cxn modelId="{889971CF-0FC9-A749-80EE-0C52FD89C074}" type="presOf" srcId="{BAC9C0D1-B3AC-2745-AC72-55FB4CEE337C}" destId="{5AAED429-AE8D-1B4F-8277-F4FFCA9534BE}" srcOrd="1" destOrd="2" presId="urn:microsoft.com/office/officeart/2005/8/layout/cycle4"/>
    <dgm:cxn modelId="{F84B99D1-316C-8048-8390-747ED07CCACE}" srcId="{9972314F-00A1-A743-BB3D-BF8A75CC1071}" destId="{D97B968E-1E40-1948-A7C2-B38E12BE35E1}" srcOrd="1" destOrd="0" parTransId="{B506B102-DCC4-F240-8620-9323159487E3}" sibTransId="{BC65ADEA-3965-AD41-8054-02F9E10C1271}"/>
    <dgm:cxn modelId="{A7050AD4-5825-7C40-A592-54BB82E9463E}" type="presOf" srcId="{564B2965-7C79-E249-B7E2-9D01D431B050}" destId="{7789D0FE-4F3A-9748-B6D3-572756B8EDFC}" srcOrd="1" destOrd="1" presId="urn:microsoft.com/office/officeart/2005/8/layout/cycle4"/>
    <dgm:cxn modelId="{77A2BEDC-247F-2D45-9B45-87D9BB0F3D03}" type="presOf" srcId="{D97B968E-1E40-1948-A7C2-B38E12BE35E1}" destId="{93E3CFD9-DD38-114D-8187-E8C8BA3A5991}" srcOrd="0" destOrd="1" presId="urn:microsoft.com/office/officeart/2005/8/layout/cycle4"/>
    <dgm:cxn modelId="{C4079CDD-C9E1-1A43-B2B3-21D608C3F274}" type="presOf" srcId="{6F92D1DB-4CB7-0145-BDE9-2FFE5C33F3B9}" destId="{7789D0FE-4F3A-9748-B6D3-572756B8EDFC}" srcOrd="1" destOrd="4" presId="urn:microsoft.com/office/officeart/2005/8/layout/cycle4"/>
    <dgm:cxn modelId="{7853F9E3-6054-9D44-8933-0C3B30E6ECD0}" type="presOf" srcId="{1D99CBAD-A477-4046-B54B-E77758585BC7}" destId="{3E17ADF0-31F9-374B-80F9-89D57A2EB07E}" srcOrd="0" destOrd="3" presId="urn:microsoft.com/office/officeart/2005/8/layout/cycle4"/>
    <dgm:cxn modelId="{0D3626E4-30F4-BE4D-9DEC-E824167BC778}" type="presOf" srcId="{A79B824C-9A16-DA47-81A3-7E1EBFA28E79}" destId="{93E3CFD9-DD38-114D-8187-E8C8BA3A5991}" srcOrd="0" destOrd="0" presId="urn:microsoft.com/office/officeart/2005/8/layout/cycle4"/>
    <dgm:cxn modelId="{ADE36CED-0EF4-F64B-A9A3-D387BF0330A8}" srcId="{9972314F-00A1-A743-BB3D-BF8A75CC1071}" destId="{A79B824C-9A16-DA47-81A3-7E1EBFA28E79}" srcOrd="0" destOrd="0" parTransId="{5D41E8CA-DFD0-744F-818F-21EE391F4D92}" sibTransId="{41CA17E7-82B0-3D4F-A5A4-F0B8A2830332}"/>
    <dgm:cxn modelId="{8ED37FF4-4330-F748-9A32-D8B3D52E3CA1}" type="presOf" srcId="{A79B824C-9A16-DA47-81A3-7E1EBFA28E79}" destId="{5AAED429-AE8D-1B4F-8277-F4FFCA9534BE}" srcOrd="1" destOrd="0" presId="urn:microsoft.com/office/officeart/2005/8/layout/cycle4"/>
    <dgm:cxn modelId="{8C19C5F6-247B-0344-9BC7-7BCC461F6FE6}" type="presOf" srcId="{990BADA1-1DA2-AC44-8960-53835BC24CEE}" destId="{81689F58-6510-9549-B909-CE353B8F3654}" srcOrd="0" destOrd="4" presId="urn:microsoft.com/office/officeart/2005/8/layout/cycle4"/>
    <dgm:cxn modelId="{C3A0BAFD-1526-4240-927C-9ADF0D2CB65B}" srcId="{3D00A087-E592-3D48-BADF-4CBB7C60FDBE}" destId="{564B2965-7C79-E249-B7E2-9D01D431B050}" srcOrd="1" destOrd="0" parTransId="{98A290E2-6FE1-AD42-8045-9CC94F860973}" sibTransId="{39B8F34C-1B80-954C-9F3A-5266FEA01D05}"/>
    <dgm:cxn modelId="{86B2E7FF-8034-E043-B2E8-24645FDD51CB}" srcId="{3D00A087-E592-3D48-BADF-4CBB7C60FDBE}" destId="{E25E0554-D8C2-CD49-A98F-75996F994417}" srcOrd="2" destOrd="0" parTransId="{DE08979A-1F99-B54D-8537-FE5AF8F48FC0}" sibTransId="{50EE0D72-38BE-324A-8B55-9BC2501F08EB}"/>
    <dgm:cxn modelId="{311456E8-404B-A242-AA13-D84AFD972DC2}" type="presParOf" srcId="{E653829B-63E8-D14E-A1A4-7370E121C353}" destId="{95FC0B42-00AB-A64D-A721-798086650B6B}" srcOrd="0" destOrd="0" presId="urn:microsoft.com/office/officeart/2005/8/layout/cycle4"/>
    <dgm:cxn modelId="{3224E66E-BE42-4840-8BE7-D6859D4BC542}" type="presParOf" srcId="{95FC0B42-00AB-A64D-A721-798086650B6B}" destId="{4830432D-FF96-5346-A6F4-3DB7BE7AFB6A}" srcOrd="0" destOrd="0" presId="urn:microsoft.com/office/officeart/2005/8/layout/cycle4"/>
    <dgm:cxn modelId="{3C5EB834-698E-144C-8DC4-ADF6D874B522}" type="presParOf" srcId="{4830432D-FF96-5346-A6F4-3DB7BE7AFB6A}" destId="{93E3CFD9-DD38-114D-8187-E8C8BA3A5991}" srcOrd="0" destOrd="0" presId="urn:microsoft.com/office/officeart/2005/8/layout/cycle4"/>
    <dgm:cxn modelId="{D7C1F705-2FC2-E841-89FA-E338BF35AD5F}" type="presParOf" srcId="{4830432D-FF96-5346-A6F4-3DB7BE7AFB6A}" destId="{5AAED429-AE8D-1B4F-8277-F4FFCA9534BE}" srcOrd="1" destOrd="0" presId="urn:microsoft.com/office/officeart/2005/8/layout/cycle4"/>
    <dgm:cxn modelId="{2D3B5BE2-8FB7-A74C-90D6-FD860680FC7C}" type="presParOf" srcId="{95FC0B42-00AB-A64D-A721-798086650B6B}" destId="{B8CF1514-1C7C-8047-818D-707104141DA0}" srcOrd="1" destOrd="0" presId="urn:microsoft.com/office/officeart/2005/8/layout/cycle4"/>
    <dgm:cxn modelId="{E83785AC-3167-1B48-BD12-FF0B0818B8A6}" type="presParOf" srcId="{B8CF1514-1C7C-8047-818D-707104141DA0}" destId="{2193E620-E7D2-8E47-A5B1-2A01A58F5E4B}" srcOrd="0" destOrd="0" presId="urn:microsoft.com/office/officeart/2005/8/layout/cycle4"/>
    <dgm:cxn modelId="{DE4F3DB9-6B49-C640-82BB-C29CFA61F0BA}" type="presParOf" srcId="{B8CF1514-1C7C-8047-818D-707104141DA0}" destId="{93B10B88-A771-1444-ADE6-3C986C3FA83F}" srcOrd="1" destOrd="0" presId="urn:microsoft.com/office/officeart/2005/8/layout/cycle4"/>
    <dgm:cxn modelId="{45FF3B3E-167D-504A-9A6F-695DA6A57E3A}" type="presParOf" srcId="{95FC0B42-00AB-A64D-A721-798086650B6B}" destId="{06D7FE86-7E52-2749-9274-E2BD978338F3}" srcOrd="2" destOrd="0" presId="urn:microsoft.com/office/officeart/2005/8/layout/cycle4"/>
    <dgm:cxn modelId="{325A72DA-BB30-D64B-8320-A3C1AC61A287}" type="presParOf" srcId="{06D7FE86-7E52-2749-9274-E2BD978338F3}" destId="{81689F58-6510-9549-B909-CE353B8F3654}" srcOrd="0" destOrd="0" presId="urn:microsoft.com/office/officeart/2005/8/layout/cycle4"/>
    <dgm:cxn modelId="{FFC92852-8706-CC49-BA81-08A8CAC9BB2B}" type="presParOf" srcId="{06D7FE86-7E52-2749-9274-E2BD978338F3}" destId="{9166A01B-3FA2-E54F-A433-887BB7ED485B}" srcOrd="1" destOrd="0" presId="urn:microsoft.com/office/officeart/2005/8/layout/cycle4"/>
    <dgm:cxn modelId="{A279E784-5630-E341-9EA7-B9970BD4C91F}" type="presParOf" srcId="{95FC0B42-00AB-A64D-A721-798086650B6B}" destId="{6A42D754-5DD9-FA42-9AEF-2B1C3F2FF496}" srcOrd="3" destOrd="0" presId="urn:microsoft.com/office/officeart/2005/8/layout/cycle4"/>
    <dgm:cxn modelId="{45BE8987-2E2C-1B44-BF04-61321AF16FF3}" type="presParOf" srcId="{6A42D754-5DD9-FA42-9AEF-2B1C3F2FF496}" destId="{3E17ADF0-31F9-374B-80F9-89D57A2EB07E}" srcOrd="0" destOrd="0" presId="urn:microsoft.com/office/officeart/2005/8/layout/cycle4"/>
    <dgm:cxn modelId="{ACF3105D-7205-2241-AD90-613B34A044A5}" type="presParOf" srcId="{6A42D754-5DD9-FA42-9AEF-2B1C3F2FF496}" destId="{7789D0FE-4F3A-9748-B6D3-572756B8EDFC}" srcOrd="1" destOrd="0" presId="urn:microsoft.com/office/officeart/2005/8/layout/cycle4"/>
    <dgm:cxn modelId="{4D611BB3-B603-E94F-82EE-FE02DB708A00}" type="presParOf" srcId="{95FC0B42-00AB-A64D-A721-798086650B6B}" destId="{C38AC230-9383-5E42-92D9-33DD273C58F4}" srcOrd="4" destOrd="0" presId="urn:microsoft.com/office/officeart/2005/8/layout/cycle4"/>
    <dgm:cxn modelId="{E61BE621-54C5-694A-8D08-52A01C1AB21C}" type="presParOf" srcId="{E653829B-63E8-D14E-A1A4-7370E121C353}" destId="{B73D8301-A667-174B-AD14-A45928CBE7E5}" srcOrd="1" destOrd="0" presId="urn:microsoft.com/office/officeart/2005/8/layout/cycle4"/>
    <dgm:cxn modelId="{ADE39F1B-B452-E443-AE65-1D43B7E367FF}" type="presParOf" srcId="{B73D8301-A667-174B-AD14-A45928CBE7E5}" destId="{7373416C-A3C5-2947-ABD3-A5762F677260}" srcOrd="0" destOrd="0" presId="urn:microsoft.com/office/officeart/2005/8/layout/cycle4"/>
    <dgm:cxn modelId="{0A4E26D4-22CD-5348-91D1-947384A1A92B}" type="presParOf" srcId="{B73D8301-A667-174B-AD14-A45928CBE7E5}" destId="{32119A22-51FD-3640-A1F4-B0944702074E}" srcOrd="1" destOrd="0" presId="urn:microsoft.com/office/officeart/2005/8/layout/cycle4"/>
    <dgm:cxn modelId="{ACF1DFC7-003C-C840-AB4D-FF0569F9ADF3}" type="presParOf" srcId="{B73D8301-A667-174B-AD14-A45928CBE7E5}" destId="{C61B1C3E-A37B-0843-9F9F-225D8D8CCB48}" srcOrd="2" destOrd="0" presId="urn:microsoft.com/office/officeart/2005/8/layout/cycle4"/>
    <dgm:cxn modelId="{7BA5B890-1549-D54A-9251-C57B9648C122}" type="presParOf" srcId="{B73D8301-A667-174B-AD14-A45928CBE7E5}" destId="{9CB640E5-8AA3-C842-BB3B-906381C6AA46}" srcOrd="3" destOrd="0" presId="urn:microsoft.com/office/officeart/2005/8/layout/cycle4"/>
    <dgm:cxn modelId="{965ADE7A-845B-DF42-9FAE-1463A498BBD3}" type="presParOf" srcId="{B73D8301-A667-174B-AD14-A45928CBE7E5}" destId="{C3B2AAD7-759C-CF41-92E9-D6BF0B30B2C0}" srcOrd="4" destOrd="0" presId="urn:microsoft.com/office/officeart/2005/8/layout/cycle4"/>
    <dgm:cxn modelId="{69F8022A-2BF8-AC44-91EF-0F5E9AC5A2BB}" type="presParOf" srcId="{E653829B-63E8-D14E-A1A4-7370E121C353}" destId="{10D922F8-C2F2-EA42-83CC-D019B735A3A3}" srcOrd="2" destOrd="0" presId="urn:microsoft.com/office/officeart/2005/8/layout/cycle4"/>
    <dgm:cxn modelId="{D0DC9E94-DA54-BC4F-8B99-2E614324F645}" type="presParOf" srcId="{E653829B-63E8-D14E-A1A4-7370E121C353}" destId="{5785BC7F-D360-B244-A95C-8F10C97A42A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9A289-2A1B-5B45-926E-7FEA37E45817}">
      <dsp:nvSpPr>
        <dsp:cNvPr id="0" name=""/>
        <dsp:cNvSpPr/>
      </dsp:nvSpPr>
      <dsp:spPr>
        <a:xfrm>
          <a:off x="2822" y="759654"/>
          <a:ext cx="2832027" cy="28320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856" tIns="27940" rIns="15585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Orientation</a:t>
          </a:r>
        </a:p>
      </dsp:txBody>
      <dsp:txXfrm>
        <a:off x="417563" y="1174395"/>
        <a:ext cx="2002545" cy="2002545"/>
      </dsp:txXfrm>
    </dsp:sp>
    <dsp:sp modelId="{7D7FD40F-3783-AF4F-BCA7-50B11FA3E7BF}">
      <dsp:nvSpPr>
        <dsp:cNvPr id="0" name=""/>
        <dsp:cNvSpPr/>
      </dsp:nvSpPr>
      <dsp:spPr>
        <a:xfrm>
          <a:off x="2268444" y="759654"/>
          <a:ext cx="2832027" cy="28320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856" tIns="27940" rIns="15585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Clinic Meet &amp; Greets</a:t>
          </a:r>
        </a:p>
      </dsp:txBody>
      <dsp:txXfrm>
        <a:off x="2683185" y="1174395"/>
        <a:ext cx="2002545" cy="2002545"/>
      </dsp:txXfrm>
    </dsp:sp>
    <dsp:sp modelId="{C38F7EE3-6A01-614F-AF80-F4ECB375BDC5}">
      <dsp:nvSpPr>
        <dsp:cNvPr id="0" name=""/>
        <dsp:cNvSpPr/>
      </dsp:nvSpPr>
      <dsp:spPr>
        <a:xfrm>
          <a:off x="4534066" y="759654"/>
          <a:ext cx="2832027" cy="28320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856" tIns="27940" rIns="15585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Foundational Tools</a:t>
          </a:r>
        </a:p>
      </dsp:txBody>
      <dsp:txXfrm>
        <a:off x="4948807" y="1174395"/>
        <a:ext cx="2002545" cy="2002545"/>
      </dsp:txXfrm>
    </dsp:sp>
    <dsp:sp modelId="{5E22D5C9-DD35-2B41-B8C0-D099F4C0A8DA}">
      <dsp:nvSpPr>
        <dsp:cNvPr id="0" name=""/>
        <dsp:cNvSpPr/>
      </dsp:nvSpPr>
      <dsp:spPr>
        <a:xfrm>
          <a:off x="6799688" y="759654"/>
          <a:ext cx="2832027" cy="28320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856" tIns="27940" rIns="15585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Limited Referrals</a:t>
          </a:r>
        </a:p>
      </dsp:txBody>
      <dsp:txXfrm>
        <a:off x="7214429" y="1174395"/>
        <a:ext cx="2002545" cy="2002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9A289-2A1B-5B45-926E-7FEA37E45817}">
      <dsp:nvSpPr>
        <dsp:cNvPr id="0" name=""/>
        <dsp:cNvSpPr/>
      </dsp:nvSpPr>
      <dsp:spPr>
        <a:xfrm>
          <a:off x="2656" y="566191"/>
          <a:ext cx="1886237" cy="18862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06" tIns="21590" rIns="103806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Orientation</a:t>
          </a:r>
        </a:p>
      </dsp:txBody>
      <dsp:txXfrm>
        <a:off x="278889" y="842424"/>
        <a:ext cx="1333771" cy="1333771"/>
      </dsp:txXfrm>
    </dsp:sp>
    <dsp:sp modelId="{7D7FD40F-3783-AF4F-BCA7-50B11FA3E7BF}">
      <dsp:nvSpPr>
        <dsp:cNvPr id="0" name=""/>
        <dsp:cNvSpPr/>
      </dsp:nvSpPr>
      <dsp:spPr>
        <a:xfrm>
          <a:off x="1511646" y="566191"/>
          <a:ext cx="1886237" cy="18862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06" tIns="21590" rIns="103806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Clinic Meet &amp; Greets</a:t>
          </a:r>
        </a:p>
      </dsp:txBody>
      <dsp:txXfrm>
        <a:off x="1787879" y="842424"/>
        <a:ext cx="1333771" cy="1333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05C22-6304-4544-87DE-246F142EE1C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Referral Guide</a:t>
          </a:r>
        </a:p>
      </dsp:txBody>
      <dsp:txXfrm rot="-5400000">
        <a:off x="0" y="554579"/>
        <a:ext cx="1105044" cy="473590"/>
      </dsp:txXfrm>
    </dsp:sp>
    <dsp:sp modelId="{F42B71AF-9D75-6842-86B0-04099B5BF8BE}">
      <dsp:nvSpPr>
        <dsp:cNvPr id="0" name=""/>
        <dsp:cNvSpPr/>
      </dsp:nvSpPr>
      <dsp:spPr>
        <a:xfrm rot="5400000">
          <a:off x="4856734" y="-3749632"/>
          <a:ext cx="1026112" cy="8529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Target Population refined for first SW (mild to moderate)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Eligible patient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Limitations of Service (</a:t>
          </a:r>
          <a:r>
            <a:rPr lang="en-US" sz="1400" kern="1200" dirty="0" err="1"/>
            <a:t>ie</a:t>
          </a:r>
          <a:r>
            <a:rPr lang="en-US" sz="1400" kern="1200" dirty="0"/>
            <a:t>. short term?)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Services provided</a:t>
          </a:r>
        </a:p>
      </dsp:txBody>
      <dsp:txXfrm rot="-5400000">
        <a:off x="1105044" y="52149"/>
        <a:ext cx="8479402" cy="925930"/>
      </dsp:txXfrm>
    </dsp:sp>
    <dsp:sp modelId="{7FD17E46-6897-A842-8803-9D8B4B09AE4D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Form &amp; Charting</a:t>
          </a:r>
        </a:p>
      </dsp:txBody>
      <dsp:txXfrm rot="-5400000">
        <a:off x="0" y="1938873"/>
        <a:ext cx="1105044" cy="473590"/>
      </dsp:txXfrm>
    </dsp:sp>
    <dsp:sp modelId="{2694143F-75B5-F947-804C-1580BAE19B43}">
      <dsp:nvSpPr>
        <dsp:cNvPr id="0" name=""/>
        <dsp:cNvSpPr/>
      </dsp:nvSpPr>
      <dsp:spPr>
        <a:xfrm rot="5400000">
          <a:off x="4856734" y="-2365339"/>
          <a:ext cx="1026112" cy="8529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Task template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Charting Template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Integration into each clinic’s EMR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Reporting</a:t>
          </a:r>
        </a:p>
      </dsp:txBody>
      <dsp:txXfrm rot="-5400000">
        <a:off x="1105044" y="1436442"/>
        <a:ext cx="8479402" cy="925930"/>
      </dsp:txXfrm>
    </dsp:sp>
    <dsp:sp modelId="{A96D46D7-3B85-D04C-8EEF-5BCEE0DD15DD}">
      <dsp:nvSpPr>
        <dsp:cNvPr id="0" name=""/>
        <dsp:cNvSpPr/>
      </dsp:nvSpPr>
      <dsp:spPr>
        <a:xfrm rot="5400000">
          <a:off x="-236795" y="3007439"/>
          <a:ext cx="1578634" cy="110504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Referral Process</a:t>
          </a:r>
        </a:p>
      </dsp:txBody>
      <dsp:txXfrm rot="-5400000">
        <a:off x="0" y="3323166"/>
        <a:ext cx="1105044" cy="473590"/>
      </dsp:txXfrm>
    </dsp:sp>
    <dsp:sp modelId="{C5C75DA0-EB9B-944F-B365-496DFA9F40BC}">
      <dsp:nvSpPr>
        <dsp:cNvPr id="0" name=""/>
        <dsp:cNvSpPr/>
      </dsp:nvSpPr>
      <dsp:spPr>
        <a:xfrm rot="5400000">
          <a:off x="4856734" y="-981045"/>
          <a:ext cx="1026112" cy="8529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FP identifying patients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Patient scheduling &amp; intake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Types of encounters (in-person, virtual, offsite)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Communication (</a:t>
          </a:r>
          <a:r>
            <a:rPr lang="en-US" sz="1400" kern="1200" dirty="0" err="1"/>
            <a:t>ie</a:t>
          </a:r>
          <a:r>
            <a:rPr lang="en-US" sz="1400" kern="1200" dirty="0"/>
            <a:t>. Referral accepted, care conferencing &amp; discharge summary)</a:t>
          </a:r>
        </a:p>
      </dsp:txBody>
      <dsp:txXfrm rot="-5400000">
        <a:off x="1105044" y="2820736"/>
        <a:ext cx="8479402" cy="92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AE5A3-308F-F645-B4A7-12F76D322D82}">
      <dsp:nvSpPr>
        <dsp:cNvPr id="0" name=""/>
        <dsp:cNvSpPr/>
      </dsp:nvSpPr>
      <dsp:spPr>
        <a:xfrm>
          <a:off x="2849481" y="0"/>
          <a:ext cx="3935576" cy="24597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474F6-9767-D74C-AC35-C5F6E12274CE}">
      <dsp:nvSpPr>
        <dsp:cNvPr id="0" name=""/>
        <dsp:cNvSpPr/>
      </dsp:nvSpPr>
      <dsp:spPr>
        <a:xfrm>
          <a:off x="3237135" y="1829058"/>
          <a:ext cx="90518" cy="905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257F7-E987-E84E-BE76-143A4B25F749}">
      <dsp:nvSpPr>
        <dsp:cNvPr id="0" name=""/>
        <dsp:cNvSpPr/>
      </dsp:nvSpPr>
      <dsp:spPr>
        <a:xfrm>
          <a:off x="3282394" y="1874318"/>
          <a:ext cx="672983" cy="58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Plan</a:t>
          </a:r>
        </a:p>
      </dsp:txBody>
      <dsp:txXfrm>
        <a:off x="3282394" y="1874318"/>
        <a:ext cx="672983" cy="585416"/>
      </dsp:txXfrm>
    </dsp:sp>
    <dsp:sp modelId="{966A5E14-D532-CD4A-830D-A06172076C60}">
      <dsp:nvSpPr>
        <dsp:cNvPr id="0" name=""/>
        <dsp:cNvSpPr/>
      </dsp:nvSpPr>
      <dsp:spPr>
        <a:xfrm>
          <a:off x="3876666" y="1256924"/>
          <a:ext cx="157423" cy="1574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C2D68-FBA8-9741-9823-5B30D3324422}">
      <dsp:nvSpPr>
        <dsp:cNvPr id="0" name=""/>
        <dsp:cNvSpPr/>
      </dsp:nvSpPr>
      <dsp:spPr>
        <a:xfrm>
          <a:off x="3955377" y="1335636"/>
          <a:ext cx="826470" cy="112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1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</a:t>
          </a:r>
        </a:p>
      </dsp:txBody>
      <dsp:txXfrm>
        <a:off x="3955377" y="1335636"/>
        <a:ext cx="826470" cy="1124098"/>
      </dsp:txXfrm>
    </dsp:sp>
    <dsp:sp modelId="{EF9CBA74-7828-774E-862B-F7B1D8F39683}">
      <dsp:nvSpPr>
        <dsp:cNvPr id="0" name=""/>
        <dsp:cNvSpPr/>
      </dsp:nvSpPr>
      <dsp:spPr>
        <a:xfrm>
          <a:off x="4693298" y="835326"/>
          <a:ext cx="208585" cy="208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FBD97-314C-4942-A802-C08F749E8B76}">
      <dsp:nvSpPr>
        <dsp:cNvPr id="0" name=""/>
        <dsp:cNvSpPr/>
      </dsp:nvSpPr>
      <dsp:spPr>
        <a:xfrm>
          <a:off x="4797591" y="939618"/>
          <a:ext cx="826470" cy="152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2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Study</a:t>
          </a:r>
        </a:p>
      </dsp:txBody>
      <dsp:txXfrm>
        <a:off x="4797591" y="939618"/>
        <a:ext cx="826470" cy="1520116"/>
      </dsp:txXfrm>
    </dsp:sp>
    <dsp:sp modelId="{DF65D093-B4EC-4F44-9844-C0E75C215074}">
      <dsp:nvSpPr>
        <dsp:cNvPr id="0" name=""/>
        <dsp:cNvSpPr/>
      </dsp:nvSpPr>
      <dsp:spPr>
        <a:xfrm>
          <a:off x="5582738" y="556392"/>
          <a:ext cx="279425" cy="279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AD0F4-4271-304C-A336-8FE565BF6687}">
      <dsp:nvSpPr>
        <dsp:cNvPr id="0" name=""/>
        <dsp:cNvSpPr/>
      </dsp:nvSpPr>
      <dsp:spPr>
        <a:xfrm>
          <a:off x="5722451" y="696105"/>
          <a:ext cx="826470" cy="176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6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</a:t>
          </a:r>
        </a:p>
      </dsp:txBody>
      <dsp:txXfrm>
        <a:off x="5722451" y="696105"/>
        <a:ext cx="826470" cy="1763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9F58-6510-9549-B909-CE353B8F3654}">
      <dsp:nvSpPr>
        <dsp:cNvPr id="0" name=""/>
        <dsp:cNvSpPr/>
      </dsp:nvSpPr>
      <dsp:spPr>
        <a:xfrm>
          <a:off x="6651651" y="3383056"/>
          <a:ext cx="3505900" cy="1607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Clinic Engagement &amp;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Change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Project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Reporting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7738734" y="3820264"/>
        <a:ext cx="2383504" cy="1135059"/>
      </dsp:txXfrm>
    </dsp:sp>
    <dsp:sp modelId="{3E17ADF0-31F9-374B-80F9-89D57A2EB07E}">
      <dsp:nvSpPr>
        <dsp:cNvPr id="0" name=""/>
        <dsp:cNvSpPr/>
      </dsp:nvSpPr>
      <dsp:spPr>
        <a:xfrm>
          <a:off x="464938" y="3383056"/>
          <a:ext cx="4052818" cy="1607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HR/Supervision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Space &amp; Equipment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Change Management</a:t>
          </a:r>
        </a:p>
      </dsp:txBody>
      <dsp:txXfrm>
        <a:off x="500251" y="3820264"/>
        <a:ext cx="2766346" cy="1135059"/>
      </dsp:txXfrm>
    </dsp:sp>
    <dsp:sp modelId="{2193E620-E7D2-8E47-A5B1-2A01A58F5E4B}">
      <dsp:nvSpPr>
        <dsp:cNvPr id="0" name=""/>
        <dsp:cNvSpPr/>
      </dsp:nvSpPr>
      <dsp:spPr>
        <a:xfrm>
          <a:off x="6497214" y="0"/>
          <a:ext cx="3660337" cy="1607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Space &amp; EMR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SW 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Patient Referrals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Participating in evaluation</a:t>
          </a:r>
        </a:p>
      </dsp:txBody>
      <dsp:txXfrm>
        <a:off x="7630628" y="35313"/>
        <a:ext cx="2491610" cy="1135059"/>
      </dsp:txXfrm>
    </dsp:sp>
    <dsp:sp modelId="{93E3CFD9-DD38-114D-8187-E8C8BA3A5991}">
      <dsp:nvSpPr>
        <dsp:cNvPr id="0" name=""/>
        <dsp:cNvSpPr/>
      </dsp:nvSpPr>
      <dsp:spPr>
        <a:xfrm>
          <a:off x="311904" y="110167"/>
          <a:ext cx="3852272" cy="1607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Tools &amp; Processes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FP &amp; Patient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SW service delivery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Evaluate capacity (</a:t>
          </a:r>
          <a:r>
            <a:rPr lang="en-US" sz="1400" kern="1200" dirty="0" err="1"/>
            <a:t>eg.</a:t>
          </a:r>
          <a:r>
            <a:rPr lang="en-US" sz="1400" kern="1200" dirty="0"/>
            <a:t> admin, charting, encounters, TBC, system navigation,  </a:t>
          </a:r>
          <a:r>
            <a:rPr lang="en-US" sz="1400" kern="1200" dirty="0" err="1"/>
            <a:t>etc</a:t>
          </a:r>
          <a:r>
            <a:rPr lang="en-US" sz="1400" kern="1200" dirty="0"/>
            <a:t>)</a:t>
          </a:r>
        </a:p>
      </dsp:txBody>
      <dsp:txXfrm>
        <a:off x="347217" y="145480"/>
        <a:ext cx="2625964" cy="1135059"/>
      </dsp:txXfrm>
    </dsp:sp>
    <dsp:sp modelId="{7373416C-A3C5-2947-ABD3-A5762F677260}">
      <dsp:nvSpPr>
        <dsp:cNvPr id="0" name=""/>
        <dsp:cNvSpPr/>
      </dsp:nvSpPr>
      <dsp:spPr>
        <a:xfrm>
          <a:off x="2853281" y="286350"/>
          <a:ext cx="2175257" cy="217525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SW</a:t>
          </a:r>
        </a:p>
      </dsp:txBody>
      <dsp:txXfrm>
        <a:off x="3490399" y="923468"/>
        <a:ext cx="1538139" cy="1538139"/>
      </dsp:txXfrm>
    </dsp:sp>
    <dsp:sp modelId="{32119A22-51FD-3640-A1F4-B0944702074E}">
      <dsp:nvSpPr>
        <dsp:cNvPr id="0" name=""/>
        <dsp:cNvSpPr/>
      </dsp:nvSpPr>
      <dsp:spPr>
        <a:xfrm rot="5400000">
          <a:off x="5129012" y="286350"/>
          <a:ext cx="2175257" cy="217525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Clinics</a:t>
          </a:r>
        </a:p>
      </dsp:txBody>
      <dsp:txXfrm rot="-5400000">
        <a:off x="5129012" y="923468"/>
        <a:ext cx="1538139" cy="1538139"/>
      </dsp:txXfrm>
    </dsp:sp>
    <dsp:sp modelId="{C61B1C3E-A37B-0843-9F9F-225D8D8CCB48}">
      <dsp:nvSpPr>
        <dsp:cNvPr id="0" name=""/>
        <dsp:cNvSpPr/>
      </dsp:nvSpPr>
      <dsp:spPr>
        <a:xfrm rot="10800000">
          <a:off x="5129012" y="2562081"/>
          <a:ext cx="2175257" cy="2175257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Division</a:t>
          </a:r>
        </a:p>
      </dsp:txBody>
      <dsp:txXfrm rot="10800000">
        <a:off x="5129012" y="2562081"/>
        <a:ext cx="1538139" cy="1538139"/>
      </dsp:txXfrm>
    </dsp:sp>
    <dsp:sp modelId="{9CB640E5-8AA3-C842-BB3B-906381C6AA46}">
      <dsp:nvSpPr>
        <dsp:cNvPr id="0" name=""/>
        <dsp:cNvSpPr/>
      </dsp:nvSpPr>
      <dsp:spPr>
        <a:xfrm rot="16200000">
          <a:off x="2853281" y="2562081"/>
          <a:ext cx="2175257" cy="217525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Coastal VCH</a:t>
          </a:r>
        </a:p>
      </dsp:txBody>
      <dsp:txXfrm rot="5400000">
        <a:off x="3490399" y="2562081"/>
        <a:ext cx="1538139" cy="1538139"/>
      </dsp:txXfrm>
    </dsp:sp>
    <dsp:sp modelId="{10D922F8-C2F2-EA42-83CC-D019B735A3A3}">
      <dsp:nvSpPr>
        <dsp:cNvPr id="0" name=""/>
        <dsp:cNvSpPr/>
      </dsp:nvSpPr>
      <dsp:spPr>
        <a:xfrm>
          <a:off x="4703255" y="2059712"/>
          <a:ext cx="751041" cy="65307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5BC7F-D360-B244-A95C-8F10C97A42A4}">
      <dsp:nvSpPr>
        <dsp:cNvPr id="0" name=""/>
        <dsp:cNvSpPr/>
      </dsp:nvSpPr>
      <dsp:spPr>
        <a:xfrm rot="10800000">
          <a:off x="4703255" y="2310896"/>
          <a:ext cx="751041" cy="65307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3F7B-317E-CF49-BBF3-62C4D05AC2C1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10759-5CB2-834F-9562-8777C13AF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10759-5CB2-834F-9562-8777C13AF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10759-5CB2-834F-9562-8777C13AF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1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7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21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23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4" y="4764840"/>
            <a:ext cx="12205536" cy="2093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45E84-3AEC-9040-AB96-C899782F1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829" y="5180719"/>
            <a:ext cx="8895351" cy="812767"/>
          </a:xfrm>
        </p:spPr>
        <p:txBody>
          <a:bodyPr>
            <a:normAutofit/>
          </a:bodyPr>
          <a:lstStyle/>
          <a:p>
            <a:r>
              <a:rPr lang="en-US" sz="4000" dirty="0"/>
              <a:t>Sunshine Coast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40961-B565-D64A-93A3-5C57B4A55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900" y="6059436"/>
            <a:ext cx="6200489" cy="60652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00" dirty="0"/>
              <a:t>Primary Care Social Worker</a:t>
            </a:r>
          </a:p>
        </p:txBody>
      </p:sp>
      <p:grpSp>
        <p:nvGrpSpPr>
          <p:cNvPr id="128" name="Group 25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59" y="4517731"/>
            <a:ext cx="12157773" cy="494218"/>
            <a:chOff x="18956" y="5952517"/>
            <a:chExt cx="12157773" cy="494218"/>
          </a:xfrm>
          <a:solidFill>
            <a:schemeClr val="bg2">
              <a:lumMod val="90000"/>
            </a:schemeClr>
          </a:solidFill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0B5299-3067-F54E-8D6B-7800227E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435"/>
            <a:ext cx="12192000" cy="3714591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F83DD6-083C-C042-9538-44A9FEE380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7088" r="6209"/>
          <a:stretch/>
        </p:blipFill>
        <p:spPr>
          <a:xfrm>
            <a:off x="10068832" y="5196133"/>
            <a:ext cx="2116400" cy="79331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39DA7B9-83DA-6647-AAFA-91F3D3E49A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074415" y="6007810"/>
            <a:ext cx="2110817" cy="8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6880-6A9D-D143-8994-C39843F5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Living Lab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612FE6-5544-DC4B-A813-D5C5B95E2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391771"/>
              </p:ext>
            </p:extLst>
          </p:nvPr>
        </p:nvGraphicFramePr>
        <p:xfrm>
          <a:off x="-494421" y="3766123"/>
          <a:ext cx="9634538" cy="245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BEA076-ACC0-BD4D-84D4-DA0CAE6D150F}"/>
              </a:ext>
            </a:extLst>
          </p:cNvPr>
          <p:cNvSpPr txBox="1">
            <a:spLocks/>
          </p:cNvSpPr>
          <p:nvPr/>
        </p:nvSpPr>
        <p:spPr>
          <a:xfrm>
            <a:off x="616946" y="1874520"/>
            <a:ext cx="100869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Living Lab 1.0</a:t>
            </a:r>
            <a:r>
              <a:rPr lang="en-US" dirty="0"/>
              <a:t> [1-2 months] relationship building, shared learning, co-design of tools, target population, service parameters/limitations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Living Lab 2.0 </a:t>
            </a:r>
            <a:r>
              <a:rPr lang="en-US" dirty="0"/>
              <a:t>[3-4 months] stress test processes, refined target population and services limitations. Assess triple aim (patient, provider and system affects)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2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FDBB-7B7D-0E44-96B0-29953EBD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PCN Team Responsibilities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55F92D7-C1C6-5B4F-ADF1-448ADD215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270530"/>
              </p:ext>
            </p:extLst>
          </p:nvPr>
        </p:nvGraphicFramePr>
        <p:xfrm>
          <a:off x="808077" y="1531344"/>
          <a:ext cx="10157552" cy="502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256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E469-6818-9F43-8D33-76E86A07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Missing? [breakout rooms]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C19F-2093-E041-A64D-A2CD013E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Breakout groups: randomly assigned ( 2 x groups of 3-4)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Questions:</a:t>
            </a:r>
          </a:p>
          <a:p>
            <a:pPr marL="777240" lvl="2" indent="-457200"/>
            <a:r>
              <a:rPr lang="en-US" dirty="0"/>
              <a:t>What are your concerns with this approach?</a:t>
            </a:r>
          </a:p>
          <a:p>
            <a:pPr marL="777240" lvl="2" indent="-457200"/>
            <a:r>
              <a:rPr lang="en-US" dirty="0"/>
              <a:t>What do you think needs to be done before the SW begins?</a:t>
            </a:r>
          </a:p>
          <a:p>
            <a:pPr marL="777240" lvl="2" indent="-457200"/>
            <a:r>
              <a:rPr lang="en-US" dirty="0"/>
              <a:t>What can wait until after the SW starts working with clinics?</a:t>
            </a:r>
          </a:p>
        </p:txBody>
      </p:sp>
    </p:spTree>
    <p:extLst>
      <p:ext uri="{BB962C8B-B14F-4D97-AF65-F5344CB8AC3E}">
        <p14:creationId xmlns:p14="http://schemas.microsoft.com/office/powerpoint/2010/main" val="167022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579C-D873-0443-8426-01FBF16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A383-8B59-8243-8982-B13E072A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6" y="1487277"/>
            <a:ext cx="10230134" cy="514487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VCH</a:t>
            </a:r>
          </a:p>
          <a:p>
            <a:pPr lvl="2"/>
            <a:r>
              <a:rPr lang="en-US" dirty="0"/>
              <a:t>Equipment</a:t>
            </a:r>
          </a:p>
          <a:p>
            <a:pPr lvl="2"/>
            <a:r>
              <a:rPr lang="en-US" dirty="0"/>
              <a:t>Home Health Space</a:t>
            </a:r>
          </a:p>
          <a:p>
            <a:pPr lvl="2"/>
            <a:r>
              <a:rPr lang="en-US" dirty="0"/>
              <a:t>Professional Practice Training</a:t>
            </a:r>
          </a:p>
          <a:p>
            <a:pPr marL="457200" indent="-457200">
              <a:buAutoNum type="arabicPeriod"/>
            </a:pPr>
            <a:r>
              <a:rPr lang="en-US" dirty="0"/>
              <a:t>Clinics - Readiness</a:t>
            </a:r>
          </a:p>
          <a:p>
            <a:pPr marL="777240" lvl="2" indent="-457200"/>
            <a:r>
              <a:rPr lang="en-US" dirty="0"/>
              <a:t>Clinic </a:t>
            </a:r>
            <a:r>
              <a:rPr lang="en-US"/>
              <a:t>interviews being scheduled</a:t>
            </a:r>
            <a:endParaRPr lang="en-US" dirty="0"/>
          </a:p>
          <a:p>
            <a:pPr marL="777240" lvl="2" indent="-457200"/>
            <a:r>
              <a:rPr lang="en-US" dirty="0"/>
              <a:t>FP champions being identified</a:t>
            </a:r>
          </a:p>
          <a:p>
            <a:pPr marL="777240" lvl="2" indent="-457200"/>
            <a:r>
              <a:rPr lang="en-US" dirty="0"/>
              <a:t>Space &amp; capacity assessments</a:t>
            </a:r>
          </a:p>
          <a:p>
            <a:pPr marL="457200" indent="-457200">
              <a:buAutoNum type="arabicPeriod"/>
            </a:pPr>
            <a:r>
              <a:rPr lang="en-US" dirty="0"/>
              <a:t>Division - Logistics</a:t>
            </a:r>
          </a:p>
          <a:p>
            <a:pPr marL="777240" lvl="2" indent="-457200"/>
            <a:r>
              <a:rPr lang="en-US" dirty="0"/>
              <a:t>Onboarding Schedule (post-consultation with VCH, clinics, and other partners)</a:t>
            </a:r>
          </a:p>
          <a:p>
            <a:pPr marL="777240" lvl="2" indent="-457200"/>
            <a:r>
              <a:rPr lang="en-US" dirty="0"/>
              <a:t>Overhead contributions to clinics (</a:t>
            </a:r>
            <a:r>
              <a:rPr lang="en-US" dirty="0" err="1"/>
              <a:t>eg.</a:t>
            </a:r>
            <a:r>
              <a:rPr lang="en-US" dirty="0"/>
              <a:t> EMR licenses)</a:t>
            </a:r>
          </a:p>
          <a:p>
            <a:pPr marL="777240" lvl="2" indent="-457200"/>
            <a:r>
              <a:rPr lang="en-US" dirty="0"/>
              <a:t>Clinic-VCH Agreements – a) Team charting , b) service agreements, c) invoicing?</a:t>
            </a:r>
          </a:p>
          <a:p>
            <a:pPr marL="777240" lvl="2" indent="-457200"/>
            <a:r>
              <a:rPr lang="en-US" dirty="0"/>
              <a:t>PSP Support</a:t>
            </a:r>
          </a:p>
          <a:p>
            <a:pPr marL="457200" lvl="1" indent="-457200">
              <a:buFont typeface="+mj-lt"/>
              <a:buAutoNum type="arabicPeriod" startAt="4"/>
            </a:pPr>
            <a:r>
              <a:rPr lang="en-US" dirty="0"/>
              <a:t>PCN Steering Committee tomorrow – solicit input from Primary Care Providers, Community &amp; Patient Perspective</a:t>
            </a:r>
          </a:p>
          <a:p>
            <a:pPr marL="457200" lvl="1" indent="-457200">
              <a:buFont typeface="+mj-lt"/>
              <a:buAutoNum type="arabicPeriod" startAt="4"/>
            </a:pPr>
            <a:r>
              <a:rPr lang="en-US" dirty="0"/>
              <a:t>PSP &amp; </a:t>
            </a:r>
            <a:r>
              <a:rPr lang="en-US" dirty="0" err="1"/>
              <a:t>DoBC</a:t>
            </a:r>
            <a:r>
              <a:rPr lang="en-US" dirty="0"/>
              <a:t> Team-based Care Education &amp; Change Management (mid-April?)</a:t>
            </a:r>
          </a:p>
        </p:txBody>
      </p:sp>
    </p:spTree>
    <p:extLst>
      <p:ext uri="{BB962C8B-B14F-4D97-AF65-F5344CB8AC3E}">
        <p14:creationId xmlns:p14="http://schemas.microsoft.com/office/powerpoint/2010/main" val="5045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C28A9B0-B383-2F44-A881-A07CD844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" y="589016"/>
            <a:ext cx="10824519" cy="576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92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FDBB-7B7D-0E44-96B0-29953EBD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PCN Social Worker Updates!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6B3595-E561-9C4A-9DF4-9B6ADCBD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06" y="2379642"/>
            <a:ext cx="9634011" cy="3699691"/>
          </a:xfrm>
        </p:spPr>
        <p:txBody>
          <a:bodyPr>
            <a:normAutofit/>
          </a:bodyPr>
          <a:lstStyle/>
          <a:p>
            <a:r>
              <a:rPr lang="en-US" dirty="0"/>
              <a:t>Interviews began this week (Feb 15</a:t>
            </a:r>
            <a:r>
              <a:rPr lang="en-US" baseline="30000" dirty="0"/>
              <a:t>th</a:t>
            </a:r>
            <a:r>
              <a:rPr lang="en-US" dirty="0"/>
              <a:t>!)</a:t>
            </a:r>
          </a:p>
          <a:p>
            <a:r>
              <a:rPr lang="en-US" dirty="0"/>
              <a:t>Could start as early as mid-March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FDBB-7B7D-0E44-96B0-29953EBD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Lab Framework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6B3595-E561-9C4A-9DF4-9B6ADCBD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96" y="1727996"/>
            <a:ext cx="9943522" cy="46270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PDSA Objectives:</a:t>
            </a:r>
          </a:p>
          <a:p>
            <a:pPr marL="0" indent="0">
              <a:buNone/>
            </a:pPr>
            <a:r>
              <a:rPr lang="en-CA" dirty="0"/>
              <a:t>Develop a foundation of success for the SW. The Living Lab is meant to provide an environment where newly hired PCN staff get a first-hand view of primary care in action, provide an opportunity for FPs to learn about services the SW can provide their patient panel, and co-design processes to suit the Coast's rural needs. This model promotes relationship building amongst the team and shared accountability.</a:t>
            </a:r>
          </a:p>
          <a:p>
            <a:pPr lvl="2"/>
            <a:r>
              <a:rPr lang="en-CA" dirty="0"/>
              <a:t>Who: Clinics (FPs &amp; staff), VCH (Manager &amp; SW), Patients, Community Partners</a:t>
            </a:r>
          </a:p>
          <a:p>
            <a:pPr lvl="2"/>
            <a:r>
              <a:rPr lang="en-CA" dirty="0"/>
              <a:t>When: Living Lab 1.0 (1-2 months), Living Lab 2.0 (3-4 months)</a:t>
            </a:r>
          </a:p>
          <a:p>
            <a:pPr lvl="2"/>
            <a:r>
              <a:rPr lang="en-CA" dirty="0"/>
              <a:t>Where: in-clinics, Home Health, &amp; virtual visits</a:t>
            </a:r>
          </a:p>
          <a:p>
            <a:pPr lvl="2"/>
            <a:r>
              <a:rPr lang="en-CA" dirty="0"/>
              <a:t>What: Co-design of tools and processes, testing limited referrals, expansion of pilot, and triple aim (patient, provider, and system) evaluation</a:t>
            </a:r>
          </a:p>
        </p:txBody>
      </p:sp>
    </p:spTree>
    <p:extLst>
      <p:ext uri="{BB962C8B-B14F-4D97-AF65-F5344CB8AC3E}">
        <p14:creationId xmlns:p14="http://schemas.microsoft.com/office/powerpoint/2010/main" val="129724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FDBB-7B7D-0E44-96B0-29953EBD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Lab 1.0: Phased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030795-59F5-DA45-B0C1-61FB3FAEC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646250"/>
              </p:ext>
            </p:extLst>
          </p:nvPr>
        </p:nvGraphicFramePr>
        <p:xfrm>
          <a:off x="1069975" y="1874838"/>
          <a:ext cx="9634538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2F72242D-30BF-D942-8DB1-CF0C8DC9B659}"/>
              </a:ext>
            </a:extLst>
          </p:cNvPr>
          <p:cNvSpPr/>
          <p:nvPr/>
        </p:nvSpPr>
        <p:spPr>
          <a:xfrm rot="16200000">
            <a:off x="7757712" y="3773536"/>
            <a:ext cx="749147" cy="424884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79211-9D8B-6541-8B04-EDC802D0EC0F}"/>
              </a:ext>
            </a:extLst>
          </p:cNvPr>
          <p:cNvSpPr txBox="1"/>
          <p:nvPr/>
        </p:nvSpPr>
        <p:spPr>
          <a:xfrm>
            <a:off x="6193316" y="6226175"/>
            <a:ext cx="416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Living Lab 1.0</a:t>
            </a:r>
            <a:r>
              <a:rPr lang="en-US" dirty="0"/>
              <a:t>: co-design of tools between SW, Clinic, VCH &amp; Division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6F087-B113-514A-955E-D90C02E4BFF1}"/>
              </a:ext>
            </a:extLst>
          </p:cNvPr>
          <p:cNvSpPr txBox="1"/>
          <p:nvPr/>
        </p:nvSpPr>
        <p:spPr>
          <a:xfrm>
            <a:off x="1729648" y="2137272"/>
            <a:ext cx="170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Mid-March?</a:t>
            </a:r>
          </a:p>
        </p:txBody>
      </p:sp>
    </p:spTree>
    <p:extLst>
      <p:ext uri="{BB962C8B-B14F-4D97-AF65-F5344CB8AC3E}">
        <p14:creationId xmlns:p14="http://schemas.microsoft.com/office/powerpoint/2010/main" val="403249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FDBB-7B7D-0E44-96B0-29953EBD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Lab 1.0: Relationship Building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030795-59F5-DA45-B0C1-61FB3FAEC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946016"/>
              </p:ext>
            </p:extLst>
          </p:nvPr>
        </p:nvGraphicFramePr>
        <p:xfrm>
          <a:off x="8626207" y="4258844"/>
          <a:ext cx="3400540" cy="301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A506F1E-890D-3D4F-83F8-AE3B5B084A32}"/>
              </a:ext>
            </a:extLst>
          </p:cNvPr>
          <p:cNvSpPr txBox="1">
            <a:spLocks/>
          </p:cNvSpPr>
          <p:nvPr/>
        </p:nvSpPr>
        <p:spPr>
          <a:xfrm>
            <a:off x="837282" y="1874519"/>
            <a:ext cx="9866577" cy="4768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VCH Orientation</a:t>
            </a:r>
          </a:p>
          <a:p>
            <a:pPr lvl="2"/>
            <a:r>
              <a:rPr lang="en-US" dirty="0"/>
              <a:t>Main Desk: Home Health</a:t>
            </a:r>
          </a:p>
          <a:p>
            <a:pPr lvl="2"/>
            <a:r>
              <a:rPr lang="en-US" dirty="0"/>
              <a:t>Equipment: laptop, cell phone, </a:t>
            </a:r>
          </a:p>
          <a:p>
            <a:pPr lvl="2"/>
            <a:r>
              <a:rPr lang="en-US" dirty="0"/>
              <a:t>Accounts: Paris, Zoom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Training (Division &amp; VCH)</a:t>
            </a:r>
          </a:p>
          <a:p>
            <a:pPr lvl="2"/>
            <a:r>
              <a:rPr lang="en-US" dirty="0"/>
              <a:t>PCN &amp; Living Lab Overview</a:t>
            </a:r>
          </a:p>
          <a:p>
            <a:pPr lvl="2"/>
            <a:r>
              <a:rPr lang="en-US" dirty="0"/>
              <a:t>Living Lab 1.0 Deliverables</a:t>
            </a:r>
          </a:p>
          <a:p>
            <a:pPr lvl="2"/>
            <a:r>
              <a:rPr lang="en-US" dirty="0"/>
              <a:t>SW Professional Practice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Clinic Meet &amp; Greets</a:t>
            </a:r>
          </a:p>
          <a:p>
            <a:pPr lvl="2"/>
            <a:r>
              <a:rPr lang="en-US" dirty="0"/>
              <a:t>Intros and Q&amp;As</a:t>
            </a:r>
          </a:p>
          <a:p>
            <a:pPr lvl="2"/>
            <a:r>
              <a:rPr lang="en-US" dirty="0"/>
              <a:t>Scheduled Clinic Tours &amp; Training</a:t>
            </a:r>
          </a:p>
          <a:p>
            <a:pPr lvl="2"/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Graphic 7" descr="Social distancing outline">
            <a:extLst>
              <a:ext uri="{FF2B5EF4-FFF2-40B4-BE49-F238E27FC236}">
                <a16:creationId xmlns:a16="http://schemas.microsoft.com/office/drawing/2014/main" id="{10FB86D6-888F-FA40-867B-2D79E6104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7725" y="3429000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BFAC-8D0A-554E-87CA-607FDC1F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Living Lab 1.1: </a:t>
            </a:r>
            <a:r>
              <a:rPr lang="en-US" u="sng" dirty="0"/>
              <a:t>Co-Design of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51FAE8-4749-E64A-A24D-76B390E87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158083"/>
              </p:ext>
            </p:extLst>
          </p:nvPr>
        </p:nvGraphicFramePr>
        <p:xfrm>
          <a:off x="1069975" y="1874838"/>
          <a:ext cx="9634538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90C8C1F-3785-8A40-B42B-39C855B75BB1}"/>
              </a:ext>
            </a:extLst>
          </p:cNvPr>
          <p:cNvGrpSpPr/>
          <p:nvPr/>
        </p:nvGrpSpPr>
        <p:grpSpPr>
          <a:xfrm>
            <a:off x="9287219" y="4109292"/>
            <a:ext cx="2904781" cy="2773241"/>
            <a:chOff x="4534066" y="759654"/>
            <a:chExt cx="2832027" cy="28320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A50B8-86E5-F847-B3D8-D091811A53F8}"/>
                </a:ext>
              </a:extLst>
            </p:cNvPr>
            <p:cNvSpPr/>
            <p:nvPr/>
          </p:nvSpPr>
          <p:spPr>
            <a:xfrm>
              <a:off x="4534066" y="759654"/>
              <a:ext cx="2832027" cy="28320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C0CBD550-C2FC-AC44-B44D-8512919AC051}"/>
                </a:ext>
              </a:extLst>
            </p:cNvPr>
            <p:cNvSpPr txBox="1"/>
            <p:nvPr/>
          </p:nvSpPr>
          <p:spPr>
            <a:xfrm>
              <a:off x="4948807" y="1174395"/>
              <a:ext cx="2002545" cy="2002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856" tIns="27940" rIns="155856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Foundational Tools (Plan)</a:t>
              </a:r>
            </a:p>
          </p:txBody>
        </p:sp>
      </p:grpSp>
      <p:pic>
        <p:nvPicPr>
          <p:cNvPr id="17" name="Graphic 16" descr="Lightbulb and gear outline">
            <a:extLst>
              <a:ext uri="{FF2B5EF4-FFF2-40B4-BE49-F238E27FC236}">
                <a16:creationId xmlns:a16="http://schemas.microsoft.com/office/drawing/2014/main" id="{F85A6111-1255-D848-B100-F7F6F24A6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1159" y="4249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BFAC-8D0A-554E-87CA-607FDC1F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Living Lab 1.2: </a:t>
            </a:r>
            <a:r>
              <a:rPr lang="en-US" u="sng" dirty="0"/>
              <a:t>Limited Referrals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11E48-5870-254C-8169-6940296B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Who: 1-2 FPs per clinic, mild to moderate complexity patients</a:t>
            </a:r>
          </a:p>
          <a:p>
            <a:pPr marL="0" indent="0">
              <a:buNone/>
            </a:pPr>
            <a:r>
              <a:rPr lang="en-US" dirty="0"/>
              <a:t>When: 2-4 weeks</a:t>
            </a:r>
          </a:p>
          <a:p>
            <a:pPr marL="0" indent="0">
              <a:buNone/>
            </a:pPr>
            <a:r>
              <a:rPr lang="en-US" dirty="0"/>
              <a:t>What:</a:t>
            </a:r>
          </a:p>
          <a:p>
            <a:r>
              <a:rPr lang="en-US" dirty="0"/>
              <a:t>1-2 referrals per week per clinic (</a:t>
            </a:r>
            <a:r>
              <a:rPr lang="en-US" dirty="0" err="1"/>
              <a:t>ie</a:t>
            </a:r>
            <a:r>
              <a:rPr lang="en-US" dirty="0"/>
              <a:t>. 5-10 referrals for SW/week)</a:t>
            </a:r>
          </a:p>
          <a:p>
            <a:r>
              <a:rPr lang="en-US" dirty="0"/>
              <a:t>Identify problems or unexpected observations through check-ins</a:t>
            </a:r>
          </a:p>
          <a:p>
            <a:r>
              <a:rPr lang="en-US" dirty="0"/>
              <a:t>Summarize and reflect on learnings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A55D02-9C3F-194A-BEE5-0F7646463413}"/>
              </a:ext>
            </a:extLst>
          </p:cNvPr>
          <p:cNvGrpSpPr/>
          <p:nvPr/>
        </p:nvGrpSpPr>
        <p:grpSpPr>
          <a:xfrm>
            <a:off x="9694843" y="4594034"/>
            <a:ext cx="2642559" cy="2586555"/>
            <a:chOff x="6799688" y="759654"/>
            <a:chExt cx="2832027" cy="28320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774646-9B5B-F84E-9DB8-B4CEA19EFE15}"/>
                </a:ext>
              </a:extLst>
            </p:cNvPr>
            <p:cNvSpPr/>
            <p:nvPr/>
          </p:nvSpPr>
          <p:spPr>
            <a:xfrm>
              <a:off x="6799688" y="759654"/>
              <a:ext cx="2832027" cy="28320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B5372AAC-85B5-204F-8118-7DE2C155C243}"/>
                </a:ext>
              </a:extLst>
            </p:cNvPr>
            <p:cNvSpPr txBox="1"/>
            <p:nvPr/>
          </p:nvSpPr>
          <p:spPr>
            <a:xfrm>
              <a:off x="7214429" y="1174395"/>
              <a:ext cx="2002545" cy="2002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856" tIns="27940" rIns="155856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Limited Referrals (Do/Study)</a:t>
              </a:r>
            </a:p>
          </p:txBody>
        </p:sp>
      </p:grpSp>
      <p:pic>
        <p:nvPicPr>
          <p:cNvPr id="12" name="Graphic 11" descr="Cycle with people outline">
            <a:extLst>
              <a:ext uri="{FF2B5EF4-FFF2-40B4-BE49-F238E27FC236}">
                <a16:creationId xmlns:a16="http://schemas.microsoft.com/office/drawing/2014/main" id="{52E77E10-FD4E-F94A-9613-9D2CCE3B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8922" y="45434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BFAC-8D0A-554E-87CA-607FDC1F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Living Lab 2.0: </a:t>
            </a:r>
            <a:r>
              <a:rPr lang="en-US" u="sng" dirty="0"/>
              <a:t>Expansion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11E48-5870-254C-8169-6940296B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70" y="1518216"/>
            <a:ext cx="96340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Who: Expand to FPs interest in participating in pilot</a:t>
            </a:r>
          </a:p>
          <a:p>
            <a:pPr marL="0" indent="0">
              <a:buNone/>
            </a:pPr>
            <a:r>
              <a:rPr lang="en-US" dirty="0"/>
              <a:t>When: 3-4 months</a:t>
            </a:r>
          </a:p>
          <a:p>
            <a:pPr marL="0" indent="0">
              <a:buNone/>
            </a:pPr>
            <a:r>
              <a:rPr lang="en-US" dirty="0"/>
              <a:t>What:</a:t>
            </a:r>
          </a:p>
          <a:p>
            <a:r>
              <a:rPr lang="en-US" dirty="0"/>
              <a:t>Test and revise processes &amp; tools</a:t>
            </a:r>
          </a:p>
          <a:p>
            <a:r>
              <a:rPr lang="en-US" dirty="0"/>
              <a:t>Change management (</a:t>
            </a:r>
            <a:r>
              <a:rPr lang="en-US" dirty="0" err="1"/>
              <a:t>eg.</a:t>
            </a:r>
            <a:r>
              <a:rPr lang="en-US" dirty="0"/>
              <a:t> Team based care training)</a:t>
            </a:r>
          </a:p>
          <a:p>
            <a:r>
              <a:rPr lang="en-US" dirty="0"/>
              <a:t>Assess patient &amp; provider satisfaction (surveys &amp; focus groups)</a:t>
            </a:r>
          </a:p>
          <a:p>
            <a:r>
              <a:rPr lang="en-US" dirty="0"/>
              <a:t>Evaluation of SW capacity with refined target population &amp; defined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raphic 9" descr="Clipboard Partially Crossed outline">
            <a:extLst>
              <a:ext uri="{FF2B5EF4-FFF2-40B4-BE49-F238E27FC236}">
                <a16:creationId xmlns:a16="http://schemas.microsoft.com/office/drawing/2014/main" id="{E6ACF243-38B8-E042-9F96-7AB9BA927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8313" y="4051058"/>
            <a:ext cx="914400" cy="914400"/>
          </a:xfrm>
          <a:prstGeom prst="rect">
            <a:avLst/>
          </a:prstGeom>
        </p:spPr>
      </p:pic>
      <p:sp>
        <p:nvSpPr>
          <p:cNvPr id="11" name="Multidocument 10">
            <a:extLst>
              <a:ext uri="{FF2B5EF4-FFF2-40B4-BE49-F238E27FC236}">
                <a16:creationId xmlns:a16="http://schemas.microsoft.com/office/drawing/2014/main" id="{3BFEB451-6B02-6746-BAAD-8AEB6CD2F6B3}"/>
              </a:ext>
            </a:extLst>
          </p:cNvPr>
          <p:cNvSpPr/>
          <p:nvPr/>
        </p:nvSpPr>
        <p:spPr>
          <a:xfrm>
            <a:off x="9606709" y="5029518"/>
            <a:ext cx="2357609" cy="1680072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PDSA Cycle</a:t>
            </a:r>
          </a:p>
        </p:txBody>
      </p:sp>
    </p:spTree>
    <p:extLst>
      <p:ext uri="{BB962C8B-B14F-4D97-AF65-F5344CB8AC3E}">
        <p14:creationId xmlns:p14="http://schemas.microsoft.com/office/powerpoint/2010/main" val="225473960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8517</TotalTime>
  <Words>770</Words>
  <Application>Microsoft Office PowerPoint</Application>
  <PresentationFormat>Widescreen</PresentationFormat>
  <Paragraphs>123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Modern Love</vt:lpstr>
      <vt:lpstr>BohemianVTI</vt:lpstr>
      <vt:lpstr>Sunshine Coast</vt:lpstr>
      <vt:lpstr>PowerPoint Presentation</vt:lpstr>
      <vt:lpstr>PCN Social Worker Updates!</vt:lpstr>
      <vt:lpstr>Living Lab Framework</vt:lpstr>
      <vt:lpstr>Living Lab 1.0: Phased Objectives</vt:lpstr>
      <vt:lpstr>Living Lab 1.0: Relationship Building</vt:lpstr>
      <vt:lpstr>Living Lab 1.1: Co-Design of Tools</vt:lpstr>
      <vt:lpstr>Living Lab 1.2: Limited Referrals</vt:lpstr>
      <vt:lpstr>Living Lab 2.0: Expansion</vt:lpstr>
      <vt:lpstr>SW Living Lab Objectives</vt:lpstr>
      <vt:lpstr>The PCN Team Responsibilities</vt:lpstr>
      <vt:lpstr>What’s Missing? [breakout rooms]</vt:lpstr>
      <vt:lpstr>Next Steps to Prepare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Sunshine Coast</dc:title>
  <dc:creator>Sarah Garner</dc:creator>
  <cp:lastModifiedBy>Erin Lutz</cp:lastModifiedBy>
  <cp:revision>72</cp:revision>
  <dcterms:created xsi:type="dcterms:W3CDTF">2021-01-31T22:42:32Z</dcterms:created>
  <dcterms:modified xsi:type="dcterms:W3CDTF">2021-02-10T23:07:25Z</dcterms:modified>
</cp:coreProperties>
</file>