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June 15,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June 15,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racy.stclaire@sosdivision.ca" TargetMode="Externa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Aboriginal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South Okanagan </a:t>
            </a:r>
            <a:r>
              <a:rPr lang="en-US" dirty="0" err="1" smtClean="0"/>
              <a:t>Similkameen</a:t>
            </a:r>
            <a:r>
              <a:rPr lang="en-US" dirty="0" smtClean="0"/>
              <a:t> Case Study</a:t>
            </a:r>
            <a:endParaRPr lang="en-US" dirty="0"/>
          </a:p>
        </p:txBody>
      </p:sp>
      <p:pic>
        <p:nvPicPr>
          <p:cNvPr id="4" name="Picture 3" descr="South Okanagan Similkameen logo 2011_vect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85" y="5820069"/>
            <a:ext cx="3170115" cy="10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started with tea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6" name="Content Placeholder 5" descr="_DSC388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r="21654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5882"/>
            <a:ext cx="4038600" cy="40332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8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on a mutual fear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28" y="1600200"/>
            <a:ext cx="7363344" cy="4876800"/>
          </a:xfrm>
        </p:spPr>
      </p:pic>
    </p:spTree>
    <p:extLst>
      <p:ext uri="{BB962C8B-B14F-4D97-AF65-F5344CB8AC3E}">
        <p14:creationId xmlns:p14="http://schemas.microsoft.com/office/powerpoint/2010/main" val="133847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find practical solutions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7" name="Content Placeholder 6" descr="_DSC39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5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351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building an environment of trust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6" name="Content Placeholder 5" descr="_DSC389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r="2165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Always food</a:t>
            </a:r>
          </a:p>
          <a:p>
            <a:r>
              <a:rPr lang="en-US" dirty="0"/>
              <a:t>Variety of locations</a:t>
            </a:r>
          </a:p>
          <a:p>
            <a:r>
              <a:rPr lang="en-US" dirty="0" smtClean="0"/>
              <a:t>Seeking to understand</a:t>
            </a:r>
          </a:p>
          <a:p>
            <a:r>
              <a:rPr lang="en-US" dirty="0" smtClean="0"/>
              <a:t>Orienting new members at the right time</a:t>
            </a:r>
          </a:p>
          <a:p>
            <a:endParaRPr lang="en-US" dirty="0"/>
          </a:p>
          <a:p>
            <a:r>
              <a:rPr lang="en-US" dirty="0"/>
              <a:t>Space for story telling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540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results can be magical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7" name="Content Placeholder 6" descr="_DSC385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" b="5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890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10-minute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Youtube</a:t>
            </a:r>
            <a:r>
              <a:rPr lang="en-US" dirty="0" smtClean="0"/>
              <a:t> search: </a:t>
            </a:r>
            <a:r>
              <a:rPr lang="en-US" dirty="0" smtClean="0">
                <a:hlinkClick r:id="rId2"/>
              </a:rPr>
              <a:t>pathwaytopartnership 2017</a:t>
            </a: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/>
              <a:t>More information: </a:t>
            </a:r>
            <a:r>
              <a:rPr lang="en-US" dirty="0" smtClean="0">
                <a:hlinkClick r:id="rId2"/>
              </a:rPr>
              <a:t>tracy.stclaire@sosdivision.ca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outh Okanagan Similkameen logo 2011_vect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16" y="4962769"/>
            <a:ext cx="4203476" cy="1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33</TotalTime>
  <Words>74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Aboriginal engagement</vt:lpstr>
      <vt:lpstr>It started with tea …</vt:lpstr>
      <vt:lpstr>Focused on a mutual fear …</vt:lpstr>
      <vt:lpstr>To find practical solutions …</vt:lpstr>
      <vt:lpstr>By building an environment of trust …</vt:lpstr>
      <vt:lpstr>And the results can be magical …</vt:lpstr>
      <vt:lpstr>Watch the 10-minute video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engagement</dc:title>
  <dc:creator>Tracy St.Claire</dc:creator>
  <cp:lastModifiedBy>Tracy St.Claire</cp:lastModifiedBy>
  <cp:revision>6</cp:revision>
  <dcterms:created xsi:type="dcterms:W3CDTF">2017-06-15T21:20:35Z</dcterms:created>
  <dcterms:modified xsi:type="dcterms:W3CDTF">2017-06-15T21:53:51Z</dcterms:modified>
</cp:coreProperties>
</file>