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FBEFA5-282B-412C-9F80-FD7FBE9C51AB}" type="datetimeFigureOut">
              <a:rPr lang="en-CA" smtClean="0"/>
              <a:t>6/13/2017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D368D7-7D95-4227-9E64-46C74D4FA7D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Case for Hope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644624"/>
          </a:xfrm>
        </p:spPr>
        <p:txBody>
          <a:bodyPr>
            <a:normAutofit fontScale="92500" lnSpcReduction="20000"/>
          </a:bodyPr>
          <a:lstStyle/>
          <a:p>
            <a:r>
              <a:rPr lang="en-CA" dirty="0">
                <a:solidFill>
                  <a:schemeClr val="bg1"/>
                </a:solidFill>
              </a:rPr>
              <a:t>Multidisciplinary, </a:t>
            </a:r>
            <a:r>
              <a:rPr lang="en-CA" dirty="0" smtClean="0">
                <a:solidFill>
                  <a:schemeClr val="bg1"/>
                </a:solidFill>
              </a:rPr>
              <a:t>Collaborative, Inter-professional Primary Care Model,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From a </a:t>
            </a:r>
            <a:r>
              <a:rPr lang="en-CA" b="1" i="1" dirty="0" smtClean="0">
                <a:solidFill>
                  <a:schemeClr val="bg1"/>
                </a:solidFill>
              </a:rPr>
              <a:t>Rural</a:t>
            </a:r>
            <a:r>
              <a:rPr lang="en-CA" dirty="0" smtClean="0">
                <a:solidFill>
                  <a:schemeClr val="bg1"/>
                </a:solidFill>
              </a:rPr>
              <a:t> Perspective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Disclosure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b="1" i="1" dirty="0" smtClean="0"/>
          </a:p>
          <a:p>
            <a:endParaRPr lang="en-CA" b="1" i="1" dirty="0" smtClean="0"/>
          </a:p>
          <a:p>
            <a:r>
              <a:rPr lang="en-CA" b="1" i="1" dirty="0" smtClean="0"/>
              <a:t>Dr Joshua Greggain BSc MD CCFP</a:t>
            </a:r>
          </a:p>
          <a:p>
            <a:pPr lvl="1"/>
            <a:r>
              <a:rPr lang="en-CA" i="1" dirty="0" smtClean="0"/>
              <a:t>Rural Family Physician, Hope , BC</a:t>
            </a:r>
          </a:p>
          <a:p>
            <a:pPr lvl="1"/>
            <a:r>
              <a:rPr lang="en-CA" i="1" dirty="0" smtClean="0"/>
              <a:t>Site Medical Director, Fraser Canyon Hospital</a:t>
            </a:r>
          </a:p>
          <a:p>
            <a:pPr lvl="1"/>
            <a:r>
              <a:rPr lang="en-CA" i="1" dirty="0" smtClean="0"/>
              <a:t>Medical Director, Hope Medical Centre and the Fraser Canyon Clinic</a:t>
            </a:r>
          </a:p>
          <a:p>
            <a:pPr lvl="1"/>
            <a:r>
              <a:rPr lang="en-CA" i="1" dirty="0" smtClean="0"/>
              <a:t>Lead Physician, Anderson Creek Outreach Clinic</a:t>
            </a:r>
          </a:p>
          <a:p>
            <a:pPr lvl="1"/>
            <a:endParaRPr lang="en-CA" i="1" dirty="0" smtClean="0"/>
          </a:p>
          <a:p>
            <a:pPr lvl="1"/>
            <a:endParaRPr lang="en-CA" dirty="0"/>
          </a:p>
          <a:p>
            <a:r>
              <a:rPr lang="en-CA" dirty="0" smtClean="0"/>
              <a:t>I have no disclosures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73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I have no organizational or commercial bias</a:t>
            </a:r>
          </a:p>
          <a:p>
            <a:endParaRPr lang="en-CA" dirty="0" smtClean="0"/>
          </a:p>
          <a:p>
            <a:endParaRPr lang="en-CA" dirty="0"/>
          </a:p>
          <a:p>
            <a:pPr marL="0" indent="0" algn="ctr">
              <a:buNone/>
            </a:pPr>
            <a:r>
              <a:rPr lang="en-CA" i="1" dirty="0" smtClean="0"/>
              <a:t> I do however, believe that </a:t>
            </a:r>
            <a:r>
              <a:rPr lang="en-CA" b="1" i="1" dirty="0" smtClean="0"/>
              <a:t>Rural Family Medicine </a:t>
            </a:r>
            <a:r>
              <a:rPr lang="en-CA" i="1" dirty="0" smtClean="0"/>
              <a:t>in a Collaborative, Multidisciplinary, Inter-</a:t>
            </a:r>
            <a:r>
              <a:rPr lang="en-CA" i="1" dirty="0" err="1" smtClean="0"/>
              <a:t>Profesional</a:t>
            </a:r>
            <a:r>
              <a:rPr lang="en-CA" i="1" dirty="0" smtClean="0"/>
              <a:t> Model </a:t>
            </a:r>
          </a:p>
          <a:p>
            <a:pPr marL="0" indent="0" algn="ctr">
              <a:buNone/>
            </a:pPr>
            <a:r>
              <a:rPr lang="en-CA" i="1" dirty="0" smtClean="0"/>
              <a:t>is the most </a:t>
            </a:r>
            <a:r>
              <a:rPr lang="en-CA" b="1" i="1" dirty="0" smtClean="0"/>
              <a:t>gratifying</a:t>
            </a:r>
            <a:r>
              <a:rPr lang="en-CA" i="1" dirty="0" smtClean="0"/>
              <a:t> medicine on the planet, </a:t>
            </a:r>
          </a:p>
          <a:p>
            <a:pPr marL="0" indent="0" algn="ctr">
              <a:buNone/>
            </a:pPr>
            <a:r>
              <a:rPr lang="en-CA" i="1" dirty="0" smtClean="0"/>
              <a:t>and everyone should come</a:t>
            </a:r>
          </a:p>
          <a:p>
            <a:pPr marL="0" indent="0" algn="ctr">
              <a:buNone/>
            </a:pPr>
            <a:r>
              <a:rPr lang="en-CA" i="1" dirty="0" smtClean="0"/>
              <a:t> to </a:t>
            </a:r>
            <a:r>
              <a:rPr lang="en-CA" b="1" i="1" dirty="0" smtClean="0"/>
              <a:t>#</a:t>
            </a:r>
            <a:r>
              <a:rPr lang="en-CA" b="1" i="1" dirty="0" err="1" smtClean="0"/>
              <a:t>ruralBC</a:t>
            </a:r>
            <a:r>
              <a:rPr lang="en-CA" i="1" dirty="0" smtClean="0"/>
              <a:t> and try it  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9678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Hope and the Fraser Canyon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88572"/>
            <a:ext cx="7704856" cy="5502931"/>
          </a:xfrm>
        </p:spPr>
      </p:pic>
      <p:sp>
        <p:nvSpPr>
          <p:cNvPr id="7" name="Oval 6"/>
          <p:cNvSpPr/>
          <p:nvPr/>
        </p:nvSpPr>
        <p:spPr>
          <a:xfrm>
            <a:off x="5796136" y="1412776"/>
            <a:ext cx="2592288" cy="5445224"/>
          </a:xfrm>
          <a:prstGeom prst="ellipse">
            <a:avLst/>
          </a:prstGeom>
          <a:solidFill>
            <a:schemeClr val="bg2">
              <a:lumMod val="90000"/>
              <a:alpha val="2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8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Multidisciplinary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1683"/>
            <a:ext cx="3960440" cy="52805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64904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1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Collaborative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00800" cy="5128166"/>
          </a:xfrm>
        </p:spPr>
      </p:pic>
    </p:spTree>
    <p:extLst>
      <p:ext uri="{BB962C8B-B14F-4D97-AF65-F5344CB8AC3E}">
        <p14:creationId xmlns:p14="http://schemas.microsoft.com/office/powerpoint/2010/main" val="211124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Telehealth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4" r="4901" b="12449"/>
          <a:stretch/>
        </p:blipFill>
        <p:spPr>
          <a:xfrm>
            <a:off x="179512" y="1700808"/>
            <a:ext cx="3672408" cy="45239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42" y="2492896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6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Inter-Professional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799"/>
            <a:ext cx="7560840" cy="5040561"/>
          </a:xfrm>
        </p:spPr>
      </p:pic>
    </p:spTree>
    <p:extLst>
      <p:ext uri="{BB962C8B-B14F-4D97-AF65-F5344CB8AC3E}">
        <p14:creationId xmlns:p14="http://schemas.microsoft.com/office/powerpoint/2010/main" val="20825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118"/>
            <a:ext cx="9144000" cy="3648882"/>
          </a:xfrm>
        </p:spPr>
      </p:pic>
    </p:spTree>
    <p:extLst>
      <p:ext uri="{BB962C8B-B14F-4D97-AF65-F5344CB8AC3E}">
        <p14:creationId xmlns:p14="http://schemas.microsoft.com/office/powerpoint/2010/main" val="14865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41</TotalTime>
  <Words>116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Decatur</vt:lpstr>
      <vt:lpstr>Case for Hope</vt:lpstr>
      <vt:lpstr>Disclosure</vt:lpstr>
      <vt:lpstr>Bias</vt:lpstr>
      <vt:lpstr>Hope and the Fraser Canyon</vt:lpstr>
      <vt:lpstr>Multidisciplinary</vt:lpstr>
      <vt:lpstr>Collaborative</vt:lpstr>
      <vt:lpstr>Telehealth </vt:lpstr>
      <vt:lpstr>Inter-Professional</vt:lpstr>
      <vt:lpstr>Thank you</vt:lpstr>
    </vt:vector>
  </TitlesOfParts>
  <Company>Health Shared Services 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for Hope</dc:title>
  <dc:creator>Greggain, Joshua</dc:creator>
  <cp:lastModifiedBy>Greggain, Joshua</cp:lastModifiedBy>
  <cp:revision>4</cp:revision>
  <dcterms:created xsi:type="dcterms:W3CDTF">2017-06-14T00:11:54Z</dcterms:created>
  <dcterms:modified xsi:type="dcterms:W3CDTF">2017-06-14T00:53:43Z</dcterms:modified>
</cp:coreProperties>
</file>