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notesMasterIdLst>
    <p:notesMasterId r:id="rId30"/>
  </p:notesMasterIdLst>
  <p:handoutMasterIdLst>
    <p:handoutMasterId r:id="rId31"/>
  </p:handoutMasterIdLst>
  <p:sldIdLst>
    <p:sldId id="709" r:id="rId3"/>
    <p:sldId id="730" r:id="rId4"/>
    <p:sldId id="769" r:id="rId5"/>
    <p:sldId id="773" r:id="rId6"/>
    <p:sldId id="774" r:id="rId7"/>
    <p:sldId id="835" r:id="rId8"/>
    <p:sldId id="793" r:id="rId9"/>
    <p:sldId id="834" r:id="rId10"/>
    <p:sldId id="792" r:id="rId11"/>
    <p:sldId id="805" r:id="rId12"/>
    <p:sldId id="836" r:id="rId13"/>
    <p:sldId id="826" r:id="rId14"/>
    <p:sldId id="676" r:id="rId15"/>
    <p:sldId id="816" r:id="rId16"/>
    <p:sldId id="829" r:id="rId17"/>
    <p:sldId id="807" r:id="rId18"/>
    <p:sldId id="808" r:id="rId19"/>
    <p:sldId id="831" r:id="rId20"/>
    <p:sldId id="830" r:id="rId21"/>
    <p:sldId id="717" r:id="rId22"/>
    <p:sldId id="718" r:id="rId23"/>
    <p:sldId id="719" r:id="rId24"/>
    <p:sldId id="720" r:id="rId25"/>
    <p:sldId id="702" r:id="rId26"/>
    <p:sldId id="698" r:id="rId27"/>
    <p:sldId id="825" r:id="rId28"/>
    <p:sldId id="762"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pinder Dhaliwal" initials="RD"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1C1C1C"/>
    <a:srgbClr val="33333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45" autoAdjust="0"/>
    <p:restoredTop sz="94145" autoAdjust="0"/>
  </p:normalViewPr>
  <p:slideViewPr>
    <p:cSldViewPr snapToGrid="0">
      <p:cViewPr varScale="1">
        <p:scale>
          <a:sx n="105" d="100"/>
          <a:sy n="105" d="100"/>
        </p:scale>
        <p:origin x="78" y="468"/>
      </p:cViewPr>
      <p:guideLst>
        <p:guide orient="horz" pos="2160"/>
        <p:guide pos="3840"/>
      </p:guideLst>
    </p:cSldViewPr>
  </p:slideViewPr>
  <p:outlineViewPr>
    <p:cViewPr>
      <p:scale>
        <a:sx n="33" d="100"/>
        <a:sy n="33" d="100"/>
      </p:scale>
      <p:origin x="0" y="-1620"/>
    </p:cViewPr>
  </p:outlineViewPr>
  <p:notesTextViewPr>
    <p:cViewPr>
      <p:scale>
        <a:sx n="1" d="1"/>
        <a:sy n="1" d="1"/>
      </p:scale>
      <p:origin x="0" y="0"/>
    </p:cViewPr>
  </p:notesTextViewPr>
  <p:sorterViewPr>
    <p:cViewPr varScale="1">
      <p:scale>
        <a:sx n="100" d="100"/>
        <a:sy n="100" d="100"/>
      </p:scale>
      <p:origin x="0" y="10872"/>
    </p:cViewPr>
  </p:sorterViewPr>
  <p:notesViewPr>
    <p:cSldViewPr snapToGrid="0" snapToObjects="1">
      <p:cViewPr>
        <p:scale>
          <a:sx n="112" d="100"/>
          <a:sy n="112" d="100"/>
        </p:scale>
        <p:origin x="-2680" y="-6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D2BA47-3187-492D-90DF-22AF633CB78F}"/>
              </a:ext>
            </a:extLst>
          </p:cNvPr>
          <p:cNvSpPr>
            <a:spLocks noGrp="1"/>
          </p:cNvSpPr>
          <p:nvPr>
            <p:ph type="hdr" sz="quarter"/>
          </p:nvPr>
        </p:nvSpPr>
        <p:spPr>
          <a:xfrm>
            <a:off x="0" y="0"/>
            <a:ext cx="3170357" cy="480547"/>
          </a:xfrm>
          <a:prstGeom prst="rect">
            <a:avLst/>
          </a:prstGeom>
        </p:spPr>
        <p:txBody>
          <a:bodyPr vert="horz" lIns="93790" tIns="46895" rIns="93790" bIns="46895" rtlCol="0"/>
          <a:lstStyle>
            <a:lvl1pPr algn="l">
              <a:defRPr sz="1200"/>
            </a:lvl1pPr>
          </a:lstStyle>
          <a:p>
            <a:r>
              <a:rPr lang="en-CA"/>
              <a:t>Overview of MetSC and CHANGE</a:t>
            </a:r>
          </a:p>
        </p:txBody>
      </p:sp>
      <p:sp>
        <p:nvSpPr>
          <p:cNvPr id="3" name="Date Placeholder 2">
            <a:extLst>
              <a:ext uri="{FF2B5EF4-FFF2-40B4-BE49-F238E27FC236}">
                <a16:creationId xmlns:a16="http://schemas.microsoft.com/office/drawing/2014/main" id="{14E923B9-4173-4888-910A-50530BB5961B}"/>
              </a:ext>
            </a:extLst>
          </p:cNvPr>
          <p:cNvSpPr>
            <a:spLocks noGrp="1"/>
          </p:cNvSpPr>
          <p:nvPr>
            <p:ph type="dt" sz="quarter" idx="1"/>
          </p:nvPr>
        </p:nvSpPr>
        <p:spPr>
          <a:xfrm>
            <a:off x="4143209" y="0"/>
            <a:ext cx="3170357" cy="480547"/>
          </a:xfrm>
          <a:prstGeom prst="rect">
            <a:avLst/>
          </a:prstGeom>
        </p:spPr>
        <p:txBody>
          <a:bodyPr vert="horz" lIns="93790" tIns="46895" rIns="93790" bIns="46895" rtlCol="0"/>
          <a:lstStyle>
            <a:lvl1pPr algn="r">
              <a:defRPr sz="1200"/>
            </a:lvl1pPr>
          </a:lstStyle>
          <a:p>
            <a:r>
              <a:rPr lang="en-US"/>
              <a:t>August 21 2017</a:t>
            </a:r>
            <a:endParaRPr lang="en-CA"/>
          </a:p>
        </p:txBody>
      </p:sp>
      <p:sp>
        <p:nvSpPr>
          <p:cNvPr id="4" name="Footer Placeholder 3">
            <a:extLst>
              <a:ext uri="{FF2B5EF4-FFF2-40B4-BE49-F238E27FC236}">
                <a16:creationId xmlns:a16="http://schemas.microsoft.com/office/drawing/2014/main" id="{EDC9BAB4-7BDA-4E09-B1EB-01201DDD224F}"/>
              </a:ext>
            </a:extLst>
          </p:cNvPr>
          <p:cNvSpPr>
            <a:spLocks noGrp="1"/>
          </p:cNvSpPr>
          <p:nvPr>
            <p:ph type="ftr" sz="quarter" idx="2"/>
          </p:nvPr>
        </p:nvSpPr>
        <p:spPr>
          <a:xfrm>
            <a:off x="0" y="9120653"/>
            <a:ext cx="3170357" cy="480547"/>
          </a:xfrm>
          <a:prstGeom prst="rect">
            <a:avLst/>
          </a:prstGeom>
        </p:spPr>
        <p:txBody>
          <a:bodyPr vert="horz" lIns="93790" tIns="46895" rIns="93790" bIns="46895" rtlCol="0" anchor="b"/>
          <a:lstStyle>
            <a:lvl1pPr algn="l">
              <a:defRPr sz="1200"/>
            </a:lvl1pPr>
          </a:lstStyle>
          <a:p>
            <a:r>
              <a:rPr lang="en-CA"/>
              <a:t>Rupinder Dhaliwal</a:t>
            </a:r>
          </a:p>
        </p:txBody>
      </p:sp>
      <p:sp>
        <p:nvSpPr>
          <p:cNvPr id="5" name="Slide Number Placeholder 4">
            <a:extLst>
              <a:ext uri="{FF2B5EF4-FFF2-40B4-BE49-F238E27FC236}">
                <a16:creationId xmlns:a16="http://schemas.microsoft.com/office/drawing/2014/main" id="{C8E9E7FD-BA4A-40AF-9398-120A71C784FE}"/>
              </a:ext>
            </a:extLst>
          </p:cNvPr>
          <p:cNvSpPr>
            <a:spLocks noGrp="1"/>
          </p:cNvSpPr>
          <p:nvPr>
            <p:ph type="sldNum" sz="quarter" idx="3"/>
          </p:nvPr>
        </p:nvSpPr>
        <p:spPr>
          <a:xfrm>
            <a:off x="4143209" y="9120653"/>
            <a:ext cx="3170357" cy="480547"/>
          </a:xfrm>
          <a:prstGeom prst="rect">
            <a:avLst/>
          </a:prstGeom>
        </p:spPr>
        <p:txBody>
          <a:bodyPr vert="horz" lIns="93790" tIns="46895" rIns="93790" bIns="46895" rtlCol="0" anchor="b"/>
          <a:lstStyle>
            <a:lvl1pPr algn="r">
              <a:defRPr sz="1200"/>
            </a:lvl1pPr>
          </a:lstStyle>
          <a:p>
            <a:fld id="{A02D34A2-643A-4D8B-8EE6-BF093B280D23}" type="slidenum">
              <a:rPr lang="en-CA" smtClean="0"/>
              <a:t>‹#›</a:t>
            </a:fld>
            <a:endParaRPr lang="en-CA"/>
          </a:p>
        </p:txBody>
      </p:sp>
    </p:spTree>
    <p:extLst>
      <p:ext uri="{BB962C8B-B14F-4D97-AF65-F5344CB8AC3E}">
        <p14:creationId xmlns:p14="http://schemas.microsoft.com/office/powerpoint/2010/main" val="274744389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r>
              <a:rPr lang="en-CA"/>
              <a:t>Overview of MetSC and CHANGE</a:t>
            </a:r>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r>
              <a:rPr lang="en-US"/>
              <a:t>August 21 2017</a:t>
            </a:r>
            <a:endParaRPr lang="en-C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CA"/>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r>
              <a:rPr lang="en-CA"/>
              <a:t>Rupinder Dhaliwal</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B29F67E1-43CA-4DF9-B37C-AB9615B50A3D}" type="slidenum">
              <a:rPr lang="en-CA" smtClean="0"/>
              <a:pPr/>
              <a:t>‹#›</a:t>
            </a:fld>
            <a:endParaRPr lang="en-CA"/>
          </a:p>
        </p:txBody>
      </p:sp>
    </p:spTree>
    <p:extLst>
      <p:ext uri="{BB962C8B-B14F-4D97-AF65-F5344CB8AC3E}">
        <p14:creationId xmlns:p14="http://schemas.microsoft.com/office/powerpoint/2010/main" val="185672162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Thank you for the introduction, and welcome everyone to our presentation titled a “Proactive Focus on the Primary Care Team Model”</a:t>
            </a:r>
            <a:endParaRPr lang="en-US" sz="2800" dirty="0"/>
          </a:p>
        </p:txBody>
      </p:sp>
      <p:sp>
        <p:nvSpPr>
          <p:cNvPr id="4" name="Header Placeholder 3"/>
          <p:cNvSpPr>
            <a:spLocks noGrp="1"/>
          </p:cNvSpPr>
          <p:nvPr>
            <p:ph type="hdr" sz="quarter" idx="10"/>
          </p:nvPr>
        </p:nvSpPr>
        <p:spPr/>
        <p:txBody>
          <a:bodyPr/>
          <a:lstStyle/>
          <a:p>
            <a:r>
              <a:rPr lang="en-CA" smtClean="0"/>
              <a:t>Overview of MetSC and CHANGE</a:t>
            </a:r>
            <a:endParaRPr lang="en-CA"/>
          </a:p>
        </p:txBody>
      </p:sp>
      <p:sp>
        <p:nvSpPr>
          <p:cNvPr id="5" name="Date Placeholder 4"/>
          <p:cNvSpPr>
            <a:spLocks noGrp="1"/>
          </p:cNvSpPr>
          <p:nvPr>
            <p:ph type="dt" idx="11"/>
          </p:nvPr>
        </p:nvSpPr>
        <p:spPr/>
        <p:txBody>
          <a:bodyPr/>
          <a:lstStyle/>
          <a:p>
            <a:r>
              <a:rPr lang="en-US" smtClean="0"/>
              <a:t>August 21 2017</a:t>
            </a:r>
            <a:endParaRPr lang="en-CA"/>
          </a:p>
        </p:txBody>
      </p:sp>
      <p:sp>
        <p:nvSpPr>
          <p:cNvPr id="6" name="Footer Placeholder 5"/>
          <p:cNvSpPr>
            <a:spLocks noGrp="1"/>
          </p:cNvSpPr>
          <p:nvPr>
            <p:ph type="ftr" sz="quarter" idx="12"/>
          </p:nvPr>
        </p:nvSpPr>
        <p:spPr/>
        <p:txBody>
          <a:bodyPr/>
          <a:lstStyle/>
          <a:p>
            <a:r>
              <a:rPr lang="en-CA" smtClean="0"/>
              <a:t>Rupinder Dhaliwal</a:t>
            </a:r>
            <a:endParaRPr lang="en-CA"/>
          </a:p>
        </p:txBody>
      </p:sp>
      <p:sp>
        <p:nvSpPr>
          <p:cNvPr id="7" name="Slide Number Placeholder 6"/>
          <p:cNvSpPr>
            <a:spLocks noGrp="1"/>
          </p:cNvSpPr>
          <p:nvPr>
            <p:ph type="sldNum" sz="quarter" idx="13"/>
          </p:nvPr>
        </p:nvSpPr>
        <p:spPr/>
        <p:txBody>
          <a:bodyPr/>
          <a:lstStyle/>
          <a:p>
            <a:fld id="{B29F67E1-43CA-4DF9-B37C-AB9615B50A3D}" type="slidenum">
              <a:rPr lang="en-CA" smtClean="0"/>
              <a:pPr/>
              <a:t>1</a:t>
            </a:fld>
            <a:endParaRPr lang="en-CA" dirty="0"/>
          </a:p>
        </p:txBody>
      </p:sp>
    </p:spTree>
    <p:extLst>
      <p:ext uri="{BB962C8B-B14F-4D97-AF65-F5344CB8AC3E}">
        <p14:creationId xmlns:p14="http://schemas.microsoft.com/office/powerpoint/2010/main" val="1984284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Complete reversal of Metabolic Syndrome by 19 %, and many of the components were reduced for an additional 42%</a:t>
            </a:r>
            <a:endParaRPr lang="en-US" sz="3200" dirty="0"/>
          </a:p>
        </p:txBody>
      </p:sp>
      <p:sp>
        <p:nvSpPr>
          <p:cNvPr id="4" name="Header Placeholder 3"/>
          <p:cNvSpPr>
            <a:spLocks noGrp="1"/>
          </p:cNvSpPr>
          <p:nvPr>
            <p:ph type="hdr" sz="quarter" idx="10"/>
          </p:nvPr>
        </p:nvSpPr>
        <p:spPr/>
        <p:txBody>
          <a:bodyPr/>
          <a:lstStyle/>
          <a:p>
            <a:r>
              <a:rPr lang="en-CA" smtClean="0"/>
              <a:t>Overview of MetSC and CHANGE</a:t>
            </a:r>
            <a:endParaRPr lang="en-CA"/>
          </a:p>
        </p:txBody>
      </p:sp>
      <p:sp>
        <p:nvSpPr>
          <p:cNvPr id="5" name="Date Placeholder 4"/>
          <p:cNvSpPr>
            <a:spLocks noGrp="1"/>
          </p:cNvSpPr>
          <p:nvPr>
            <p:ph type="dt" idx="11"/>
          </p:nvPr>
        </p:nvSpPr>
        <p:spPr/>
        <p:txBody>
          <a:bodyPr/>
          <a:lstStyle/>
          <a:p>
            <a:r>
              <a:rPr lang="en-US" smtClean="0"/>
              <a:t>August 21 2017</a:t>
            </a:r>
            <a:endParaRPr lang="en-CA"/>
          </a:p>
        </p:txBody>
      </p:sp>
      <p:sp>
        <p:nvSpPr>
          <p:cNvPr id="6" name="Footer Placeholder 5"/>
          <p:cNvSpPr>
            <a:spLocks noGrp="1"/>
          </p:cNvSpPr>
          <p:nvPr>
            <p:ph type="ftr" sz="quarter" idx="12"/>
          </p:nvPr>
        </p:nvSpPr>
        <p:spPr/>
        <p:txBody>
          <a:bodyPr/>
          <a:lstStyle/>
          <a:p>
            <a:r>
              <a:rPr lang="en-CA" smtClean="0"/>
              <a:t>Rupinder Dhaliwal</a:t>
            </a:r>
            <a:endParaRPr lang="en-CA"/>
          </a:p>
        </p:txBody>
      </p:sp>
      <p:sp>
        <p:nvSpPr>
          <p:cNvPr id="7" name="Slide Number Placeholder 6"/>
          <p:cNvSpPr>
            <a:spLocks noGrp="1"/>
          </p:cNvSpPr>
          <p:nvPr>
            <p:ph type="sldNum" sz="quarter" idx="13"/>
          </p:nvPr>
        </p:nvSpPr>
        <p:spPr/>
        <p:txBody>
          <a:bodyPr/>
          <a:lstStyle/>
          <a:p>
            <a:fld id="{B29F67E1-43CA-4DF9-B37C-AB9615B50A3D}" type="slidenum">
              <a:rPr lang="en-CA" smtClean="0"/>
              <a:pPr/>
              <a:t>11</a:t>
            </a:fld>
            <a:endParaRPr lang="en-CA"/>
          </a:p>
        </p:txBody>
      </p:sp>
    </p:spTree>
    <p:extLst>
      <p:ext uri="{BB962C8B-B14F-4D97-AF65-F5344CB8AC3E}">
        <p14:creationId xmlns:p14="http://schemas.microsoft.com/office/powerpoint/2010/main" val="1297270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Here is a diagram that shows visually the overall structure of the program, </a:t>
            </a:r>
          </a:p>
          <a:p>
            <a:endParaRPr lang="en-US" sz="2000" dirty="0"/>
          </a:p>
          <a:p>
            <a:r>
              <a:rPr lang="en-US" sz="2000" dirty="0"/>
              <a:t>A</a:t>
            </a:r>
            <a:r>
              <a:rPr lang="en-US" sz="2000" dirty="0" smtClean="0"/>
              <a:t>s you can see there is an initial assessment, followed by intense weekly supports for the first three months, and then there followed by monthly supports for patients for a year.</a:t>
            </a:r>
            <a:endParaRPr lang="en-US" sz="2000" dirty="0"/>
          </a:p>
        </p:txBody>
      </p:sp>
      <p:sp>
        <p:nvSpPr>
          <p:cNvPr id="4" name="Header Placeholder 3"/>
          <p:cNvSpPr>
            <a:spLocks noGrp="1"/>
          </p:cNvSpPr>
          <p:nvPr>
            <p:ph type="hdr" sz="quarter" idx="10"/>
          </p:nvPr>
        </p:nvSpPr>
        <p:spPr/>
        <p:txBody>
          <a:bodyPr/>
          <a:lstStyle/>
          <a:p>
            <a:r>
              <a:rPr lang="en-CA" smtClean="0"/>
              <a:t>Overview of MetSC and CHANGE</a:t>
            </a:r>
            <a:endParaRPr lang="en-CA"/>
          </a:p>
        </p:txBody>
      </p:sp>
      <p:sp>
        <p:nvSpPr>
          <p:cNvPr id="5" name="Date Placeholder 4"/>
          <p:cNvSpPr>
            <a:spLocks noGrp="1"/>
          </p:cNvSpPr>
          <p:nvPr>
            <p:ph type="dt" idx="11"/>
          </p:nvPr>
        </p:nvSpPr>
        <p:spPr/>
        <p:txBody>
          <a:bodyPr/>
          <a:lstStyle/>
          <a:p>
            <a:r>
              <a:rPr lang="en-US" smtClean="0"/>
              <a:t>August 21 2017</a:t>
            </a:r>
            <a:endParaRPr lang="en-CA"/>
          </a:p>
        </p:txBody>
      </p:sp>
      <p:sp>
        <p:nvSpPr>
          <p:cNvPr id="6" name="Footer Placeholder 5"/>
          <p:cNvSpPr>
            <a:spLocks noGrp="1"/>
          </p:cNvSpPr>
          <p:nvPr>
            <p:ph type="ftr" sz="quarter" idx="12"/>
          </p:nvPr>
        </p:nvSpPr>
        <p:spPr/>
        <p:txBody>
          <a:bodyPr/>
          <a:lstStyle/>
          <a:p>
            <a:r>
              <a:rPr lang="en-CA" smtClean="0"/>
              <a:t>Rupinder Dhaliwal</a:t>
            </a:r>
            <a:endParaRPr lang="en-CA"/>
          </a:p>
        </p:txBody>
      </p:sp>
      <p:sp>
        <p:nvSpPr>
          <p:cNvPr id="7" name="Slide Number Placeholder 6"/>
          <p:cNvSpPr>
            <a:spLocks noGrp="1"/>
          </p:cNvSpPr>
          <p:nvPr>
            <p:ph type="sldNum" sz="quarter" idx="13"/>
          </p:nvPr>
        </p:nvSpPr>
        <p:spPr/>
        <p:txBody>
          <a:bodyPr/>
          <a:lstStyle/>
          <a:p>
            <a:fld id="{B29F67E1-43CA-4DF9-B37C-AB9615B50A3D}" type="slidenum">
              <a:rPr lang="en-CA" smtClean="0"/>
              <a:pPr/>
              <a:t>12</a:t>
            </a:fld>
            <a:endParaRPr lang="en-CA"/>
          </a:p>
        </p:txBody>
      </p:sp>
    </p:spTree>
    <p:extLst>
      <p:ext uri="{BB962C8B-B14F-4D97-AF65-F5344CB8AC3E}">
        <p14:creationId xmlns:p14="http://schemas.microsoft.com/office/powerpoint/2010/main" val="3343234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So here we have CHANGE BC!  </a:t>
            </a:r>
          </a:p>
          <a:p>
            <a:endParaRPr lang="en-US" sz="2400" dirty="0"/>
          </a:p>
          <a:p>
            <a:r>
              <a:rPr lang="en-US" sz="2400" dirty="0" smtClean="0"/>
              <a:t>GPs from  Haida Gwaii, Houston, Smithers, and Terrace are leading this work with 80 initial patients to develop an innovative, community specific model to address Metabolic Syndrome in the most effective way possible.</a:t>
            </a:r>
            <a:endParaRPr lang="en-US" sz="2400" dirty="0"/>
          </a:p>
        </p:txBody>
      </p:sp>
      <p:sp>
        <p:nvSpPr>
          <p:cNvPr id="4" name="Header Placeholder 3"/>
          <p:cNvSpPr>
            <a:spLocks noGrp="1"/>
          </p:cNvSpPr>
          <p:nvPr>
            <p:ph type="hdr" sz="quarter" idx="10"/>
          </p:nvPr>
        </p:nvSpPr>
        <p:spPr/>
        <p:txBody>
          <a:bodyPr/>
          <a:lstStyle/>
          <a:p>
            <a:r>
              <a:rPr lang="en-CA" smtClean="0"/>
              <a:t>Overview of MetSC and CHANGE</a:t>
            </a:r>
            <a:endParaRPr lang="en-CA"/>
          </a:p>
        </p:txBody>
      </p:sp>
      <p:sp>
        <p:nvSpPr>
          <p:cNvPr id="5" name="Date Placeholder 4"/>
          <p:cNvSpPr>
            <a:spLocks noGrp="1"/>
          </p:cNvSpPr>
          <p:nvPr>
            <p:ph type="dt" idx="11"/>
          </p:nvPr>
        </p:nvSpPr>
        <p:spPr/>
        <p:txBody>
          <a:bodyPr/>
          <a:lstStyle/>
          <a:p>
            <a:r>
              <a:rPr lang="en-US" smtClean="0"/>
              <a:t>August 21 2017</a:t>
            </a:r>
            <a:endParaRPr lang="en-CA"/>
          </a:p>
        </p:txBody>
      </p:sp>
      <p:sp>
        <p:nvSpPr>
          <p:cNvPr id="6" name="Footer Placeholder 5"/>
          <p:cNvSpPr>
            <a:spLocks noGrp="1"/>
          </p:cNvSpPr>
          <p:nvPr>
            <p:ph type="ftr" sz="quarter" idx="12"/>
          </p:nvPr>
        </p:nvSpPr>
        <p:spPr/>
        <p:txBody>
          <a:bodyPr/>
          <a:lstStyle/>
          <a:p>
            <a:r>
              <a:rPr lang="en-CA" smtClean="0"/>
              <a:t>Rupinder Dhaliwal</a:t>
            </a:r>
            <a:endParaRPr lang="en-CA"/>
          </a:p>
        </p:txBody>
      </p:sp>
      <p:sp>
        <p:nvSpPr>
          <p:cNvPr id="7" name="Slide Number Placeholder 6"/>
          <p:cNvSpPr>
            <a:spLocks noGrp="1"/>
          </p:cNvSpPr>
          <p:nvPr>
            <p:ph type="sldNum" sz="quarter" idx="13"/>
          </p:nvPr>
        </p:nvSpPr>
        <p:spPr/>
        <p:txBody>
          <a:bodyPr/>
          <a:lstStyle/>
          <a:p>
            <a:fld id="{B29F67E1-43CA-4DF9-B37C-AB9615B50A3D}" type="slidenum">
              <a:rPr lang="en-CA" smtClean="0"/>
              <a:pPr/>
              <a:t>13</a:t>
            </a:fld>
            <a:endParaRPr lang="en-CA"/>
          </a:p>
        </p:txBody>
      </p:sp>
    </p:spTree>
    <p:extLst>
      <p:ext uri="{BB962C8B-B14F-4D97-AF65-F5344CB8AC3E}">
        <p14:creationId xmlns:p14="http://schemas.microsoft.com/office/powerpoint/2010/main" val="2743794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Here are the GPs driving this initiative:</a:t>
            </a:r>
          </a:p>
          <a:p>
            <a:endParaRPr lang="en-US" sz="2400" dirty="0"/>
          </a:p>
          <a:p>
            <a:r>
              <a:rPr lang="en-US" sz="2400" dirty="0" smtClean="0"/>
              <a:t>Dr. Matthew Menard</a:t>
            </a:r>
          </a:p>
          <a:p>
            <a:r>
              <a:rPr lang="en-US" sz="2400" dirty="0" smtClean="0"/>
              <a:t>Dr. Jocelyn Black</a:t>
            </a:r>
          </a:p>
          <a:p>
            <a:r>
              <a:rPr lang="en-US" sz="2400" dirty="0" smtClean="0"/>
              <a:t>Dr. Brenda Huff</a:t>
            </a:r>
          </a:p>
          <a:p>
            <a:r>
              <a:rPr lang="en-US" sz="2400" dirty="0" smtClean="0"/>
              <a:t>Dr. Wouter Morkel</a:t>
            </a:r>
          </a:p>
          <a:p>
            <a:r>
              <a:rPr lang="en-US" sz="2400" dirty="0" smtClean="0"/>
              <a:t>Dr. Onuora Odoh</a:t>
            </a:r>
          </a:p>
          <a:p>
            <a:r>
              <a:rPr lang="en-US" sz="2400" dirty="0" smtClean="0"/>
              <a:t>Dr. Greg Linton</a:t>
            </a:r>
            <a:endParaRPr lang="en-US" sz="2400" dirty="0"/>
          </a:p>
        </p:txBody>
      </p:sp>
      <p:sp>
        <p:nvSpPr>
          <p:cNvPr id="4" name="Header Placeholder 3"/>
          <p:cNvSpPr>
            <a:spLocks noGrp="1"/>
          </p:cNvSpPr>
          <p:nvPr>
            <p:ph type="hdr" sz="quarter" idx="10"/>
          </p:nvPr>
        </p:nvSpPr>
        <p:spPr/>
        <p:txBody>
          <a:bodyPr/>
          <a:lstStyle/>
          <a:p>
            <a:r>
              <a:rPr lang="en-CA" smtClean="0"/>
              <a:t>Overview of MetSC and CHANGE</a:t>
            </a:r>
            <a:endParaRPr lang="en-CA"/>
          </a:p>
        </p:txBody>
      </p:sp>
      <p:sp>
        <p:nvSpPr>
          <p:cNvPr id="5" name="Date Placeholder 4"/>
          <p:cNvSpPr>
            <a:spLocks noGrp="1"/>
          </p:cNvSpPr>
          <p:nvPr>
            <p:ph type="dt" idx="11"/>
          </p:nvPr>
        </p:nvSpPr>
        <p:spPr/>
        <p:txBody>
          <a:bodyPr/>
          <a:lstStyle/>
          <a:p>
            <a:r>
              <a:rPr lang="en-US" smtClean="0"/>
              <a:t>August 21 2017</a:t>
            </a:r>
            <a:endParaRPr lang="en-CA"/>
          </a:p>
        </p:txBody>
      </p:sp>
      <p:sp>
        <p:nvSpPr>
          <p:cNvPr id="6" name="Footer Placeholder 5"/>
          <p:cNvSpPr>
            <a:spLocks noGrp="1"/>
          </p:cNvSpPr>
          <p:nvPr>
            <p:ph type="ftr" sz="quarter" idx="12"/>
          </p:nvPr>
        </p:nvSpPr>
        <p:spPr/>
        <p:txBody>
          <a:bodyPr/>
          <a:lstStyle/>
          <a:p>
            <a:r>
              <a:rPr lang="en-CA" smtClean="0"/>
              <a:t>Rupinder Dhaliwal</a:t>
            </a:r>
            <a:endParaRPr lang="en-CA"/>
          </a:p>
        </p:txBody>
      </p:sp>
      <p:sp>
        <p:nvSpPr>
          <p:cNvPr id="7" name="Slide Number Placeholder 6"/>
          <p:cNvSpPr>
            <a:spLocks noGrp="1"/>
          </p:cNvSpPr>
          <p:nvPr>
            <p:ph type="sldNum" sz="quarter" idx="13"/>
          </p:nvPr>
        </p:nvSpPr>
        <p:spPr/>
        <p:txBody>
          <a:bodyPr/>
          <a:lstStyle/>
          <a:p>
            <a:fld id="{B29F67E1-43CA-4DF9-B37C-AB9615B50A3D}" type="slidenum">
              <a:rPr lang="en-CA" smtClean="0"/>
              <a:pPr/>
              <a:t>14</a:t>
            </a:fld>
            <a:endParaRPr lang="en-CA"/>
          </a:p>
        </p:txBody>
      </p:sp>
    </p:spTree>
    <p:extLst>
      <p:ext uri="{BB962C8B-B14F-4D97-AF65-F5344CB8AC3E}">
        <p14:creationId xmlns:p14="http://schemas.microsoft.com/office/powerpoint/2010/main" val="1266019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Here are our partners:</a:t>
            </a:r>
          </a:p>
          <a:p>
            <a:pPr marL="342900" indent="-342900">
              <a:buFontTx/>
              <a:buChar char="-"/>
            </a:pPr>
            <a:r>
              <a:rPr lang="en-US" sz="2400" dirty="0" smtClean="0"/>
              <a:t>Pacific Northwest Division</a:t>
            </a:r>
          </a:p>
          <a:p>
            <a:pPr marL="342900" indent="-342900">
              <a:buFontTx/>
              <a:buChar char="-"/>
            </a:pPr>
            <a:r>
              <a:rPr lang="en-US" sz="2400" dirty="0" smtClean="0"/>
              <a:t>Local Government</a:t>
            </a:r>
          </a:p>
          <a:p>
            <a:pPr marL="342900" indent="-342900">
              <a:buFontTx/>
              <a:buChar char="-"/>
            </a:pPr>
            <a:r>
              <a:rPr lang="en-US" sz="2400" dirty="0" smtClean="0"/>
              <a:t>Metabolic Syndrome</a:t>
            </a:r>
          </a:p>
          <a:p>
            <a:pPr marL="342900" indent="-342900">
              <a:buFontTx/>
              <a:buChar char="-"/>
            </a:pPr>
            <a:r>
              <a:rPr lang="en-US" sz="2400" dirty="0" smtClean="0"/>
              <a:t>UBC </a:t>
            </a:r>
            <a:r>
              <a:rPr lang="en-US" sz="2400" dirty="0" err="1" smtClean="0"/>
              <a:t>Kinsesiology</a:t>
            </a:r>
            <a:endParaRPr lang="en-US" sz="2400" dirty="0" smtClean="0"/>
          </a:p>
          <a:p>
            <a:r>
              <a:rPr lang="en-US" sz="2400" dirty="0" smtClean="0"/>
              <a:t>-   Patients</a:t>
            </a:r>
          </a:p>
          <a:p>
            <a:r>
              <a:rPr lang="en-US" sz="2400" dirty="0" smtClean="0"/>
              <a:t>-   GPs </a:t>
            </a:r>
          </a:p>
          <a:p>
            <a:endParaRPr lang="en-US" sz="2400" dirty="0"/>
          </a:p>
          <a:p>
            <a:endParaRPr lang="en-US" sz="2400" dirty="0"/>
          </a:p>
        </p:txBody>
      </p:sp>
      <p:sp>
        <p:nvSpPr>
          <p:cNvPr id="4" name="Header Placeholder 3"/>
          <p:cNvSpPr>
            <a:spLocks noGrp="1"/>
          </p:cNvSpPr>
          <p:nvPr>
            <p:ph type="hdr" sz="quarter" idx="10"/>
          </p:nvPr>
        </p:nvSpPr>
        <p:spPr/>
        <p:txBody>
          <a:bodyPr/>
          <a:lstStyle/>
          <a:p>
            <a:r>
              <a:rPr lang="en-CA" smtClean="0"/>
              <a:t>Overview of MetSC and CHANGE</a:t>
            </a:r>
            <a:endParaRPr lang="en-CA"/>
          </a:p>
        </p:txBody>
      </p:sp>
      <p:sp>
        <p:nvSpPr>
          <p:cNvPr id="5" name="Date Placeholder 4"/>
          <p:cNvSpPr>
            <a:spLocks noGrp="1"/>
          </p:cNvSpPr>
          <p:nvPr>
            <p:ph type="dt" idx="11"/>
          </p:nvPr>
        </p:nvSpPr>
        <p:spPr/>
        <p:txBody>
          <a:bodyPr/>
          <a:lstStyle/>
          <a:p>
            <a:r>
              <a:rPr lang="en-US" smtClean="0"/>
              <a:t>August 21 2017</a:t>
            </a:r>
            <a:endParaRPr lang="en-CA"/>
          </a:p>
        </p:txBody>
      </p:sp>
      <p:sp>
        <p:nvSpPr>
          <p:cNvPr id="6" name="Footer Placeholder 5"/>
          <p:cNvSpPr>
            <a:spLocks noGrp="1"/>
          </p:cNvSpPr>
          <p:nvPr>
            <p:ph type="ftr" sz="quarter" idx="12"/>
          </p:nvPr>
        </p:nvSpPr>
        <p:spPr/>
        <p:txBody>
          <a:bodyPr/>
          <a:lstStyle/>
          <a:p>
            <a:r>
              <a:rPr lang="en-CA" smtClean="0"/>
              <a:t>Rupinder Dhaliwal</a:t>
            </a:r>
            <a:endParaRPr lang="en-CA"/>
          </a:p>
        </p:txBody>
      </p:sp>
      <p:sp>
        <p:nvSpPr>
          <p:cNvPr id="7" name="Slide Number Placeholder 6"/>
          <p:cNvSpPr>
            <a:spLocks noGrp="1"/>
          </p:cNvSpPr>
          <p:nvPr>
            <p:ph type="sldNum" sz="quarter" idx="13"/>
          </p:nvPr>
        </p:nvSpPr>
        <p:spPr/>
        <p:txBody>
          <a:bodyPr/>
          <a:lstStyle/>
          <a:p>
            <a:fld id="{B29F67E1-43CA-4DF9-B37C-AB9615B50A3D}" type="slidenum">
              <a:rPr lang="en-CA" smtClean="0"/>
              <a:pPr/>
              <a:t>15</a:t>
            </a:fld>
            <a:endParaRPr lang="en-CA"/>
          </a:p>
        </p:txBody>
      </p:sp>
    </p:spTree>
    <p:extLst>
      <p:ext uri="{BB962C8B-B14F-4D97-AF65-F5344CB8AC3E}">
        <p14:creationId xmlns:p14="http://schemas.microsoft.com/office/powerpoint/2010/main" val="4097922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CA" smtClean="0"/>
              <a:t>Overview of MetSC and CHANGE</a:t>
            </a:r>
            <a:endParaRPr lang="en-CA"/>
          </a:p>
        </p:txBody>
      </p:sp>
      <p:sp>
        <p:nvSpPr>
          <p:cNvPr id="5" name="Date Placeholder 4"/>
          <p:cNvSpPr>
            <a:spLocks noGrp="1"/>
          </p:cNvSpPr>
          <p:nvPr>
            <p:ph type="dt" idx="11"/>
          </p:nvPr>
        </p:nvSpPr>
        <p:spPr/>
        <p:txBody>
          <a:bodyPr/>
          <a:lstStyle/>
          <a:p>
            <a:r>
              <a:rPr lang="en-US" smtClean="0"/>
              <a:t>August 21 2017</a:t>
            </a:r>
            <a:endParaRPr lang="en-CA"/>
          </a:p>
        </p:txBody>
      </p:sp>
      <p:sp>
        <p:nvSpPr>
          <p:cNvPr id="6" name="Footer Placeholder 5"/>
          <p:cNvSpPr>
            <a:spLocks noGrp="1"/>
          </p:cNvSpPr>
          <p:nvPr>
            <p:ph type="ftr" sz="quarter" idx="12"/>
          </p:nvPr>
        </p:nvSpPr>
        <p:spPr/>
        <p:txBody>
          <a:bodyPr/>
          <a:lstStyle/>
          <a:p>
            <a:r>
              <a:rPr lang="en-CA" smtClean="0"/>
              <a:t>Rupinder Dhaliwal</a:t>
            </a:r>
            <a:endParaRPr lang="en-CA"/>
          </a:p>
        </p:txBody>
      </p:sp>
      <p:sp>
        <p:nvSpPr>
          <p:cNvPr id="7" name="Slide Number Placeholder 6"/>
          <p:cNvSpPr>
            <a:spLocks noGrp="1"/>
          </p:cNvSpPr>
          <p:nvPr>
            <p:ph type="sldNum" sz="quarter" idx="13"/>
          </p:nvPr>
        </p:nvSpPr>
        <p:spPr/>
        <p:txBody>
          <a:bodyPr/>
          <a:lstStyle/>
          <a:p>
            <a:fld id="{B29F67E1-43CA-4DF9-B37C-AB9615B50A3D}" type="slidenum">
              <a:rPr lang="en-CA" smtClean="0"/>
              <a:pPr/>
              <a:t>16</a:t>
            </a:fld>
            <a:endParaRPr lang="en-CA"/>
          </a:p>
        </p:txBody>
      </p:sp>
    </p:spTree>
    <p:extLst>
      <p:ext uri="{BB962C8B-B14F-4D97-AF65-F5344CB8AC3E}">
        <p14:creationId xmlns:p14="http://schemas.microsoft.com/office/powerpoint/2010/main" val="68868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smtClean="0"/>
              <a:t>Metabolic Syndrome affects billions of patients, globally ¼ of the world’s population</a:t>
            </a:r>
            <a:r>
              <a:rPr lang="en-US" sz="2400" dirty="0" smtClean="0"/>
              <a:t>- 1.4 billion has metabolic syndrome .   </a:t>
            </a:r>
          </a:p>
          <a:p>
            <a:endParaRPr lang="en-US" sz="2400" dirty="0"/>
          </a:p>
          <a:p>
            <a:r>
              <a:rPr lang="en-US" sz="2000" dirty="0" smtClean="0"/>
              <a:t>In BC, 20 % of younger adults and 39% of people over 60 have Metabolic Syndrome.  </a:t>
            </a:r>
          </a:p>
          <a:p>
            <a:endParaRPr lang="en-US" sz="2000" dirty="0"/>
          </a:p>
          <a:p>
            <a:r>
              <a:rPr lang="en-US" sz="2000" dirty="0" smtClean="0"/>
              <a:t>In 2017 1.4 Million in BC had Mets or DM, this number is expected to climb to 1.9 by 2027.</a:t>
            </a:r>
          </a:p>
          <a:p>
            <a:r>
              <a:rPr lang="en-CA" sz="2000" dirty="0"/>
              <a:t> </a:t>
            </a:r>
          </a:p>
          <a:p>
            <a:r>
              <a:rPr lang="en-US" sz="2000" b="1" i="1" dirty="0"/>
              <a:t>Unfortunately these are conservative estimates because of the low diagnosis rates (asymptomatic, low public awareness)</a:t>
            </a:r>
            <a:endParaRPr lang="en-CA" sz="2000" dirty="0"/>
          </a:p>
          <a:p>
            <a:r>
              <a:rPr lang="en-CA" sz="2000" i="1" dirty="0"/>
              <a:t> </a:t>
            </a:r>
            <a:endParaRPr lang="en-CA" sz="2000" dirty="0"/>
          </a:p>
          <a:p>
            <a:endParaRPr lang="en-US" sz="2000" dirty="0" smtClean="0"/>
          </a:p>
          <a:p>
            <a:r>
              <a:rPr lang="en-US" sz="2000" dirty="0" smtClean="0"/>
              <a:t> </a:t>
            </a:r>
            <a:endParaRPr lang="en-US" sz="2000" dirty="0"/>
          </a:p>
          <a:p>
            <a:endParaRPr lang="en-CA" sz="2000" dirty="0"/>
          </a:p>
        </p:txBody>
      </p:sp>
      <p:sp>
        <p:nvSpPr>
          <p:cNvPr id="4" name="Slide Number Placeholder 3"/>
          <p:cNvSpPr>
            <a:spLocks noGrp="1"/>
          </p:cNvSpPr>
          <p:nvPr>
            <p:ph type="sldNum" sz="quarter" idx="10"/>
          </p:nvPr>
        </p:nvSpPr>
        <p:spPr/>
        <p:txBody>
          <a:bodyPr/>
          <a:lstStyle/>
          <a:p>
            <a:fld id="{B29F67E1-43CA-4DF9-B37C-AB9615B50A3D}"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763593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29F67E1-43CA-4DF9-B37C-AB9615B50A3D}" type="slidenum">
              <a:rPr lang="en-CA" smtClean="0">
                <a:solidFill>
                  <a:prstClr val="black"/>
                </a:solidFill>
              </a:rPr>
              <a:pPr/>
              <a:t>4</a:t>
            </a:fld>
            <a:endParaRPr lang="en-CA">
              <a:solidFill>
                <a:prstClr val="black"/>
              </a:solidFill>
            </a:endParaRPr>
          </a:p>
        </p:txBody>
      </p:sp>
    </p:spTree>
    <p:extLst>
      <p:ext uri="{BB962C8B-B14F-4D97-AF65-F5344CB8AC3E}">
        <p14:creationId xmlns:p14="http://schemas.microsoft.com/office/powerpoint/2010/main" val="2947677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despite the evidence showing that lifestyle interventions can substantially reduce the costs and complications of these medical conditions delivery of preventive care services in primary care remains very low </a:t>
            </a:r>
            <a:endParaRPr lang="en-CA" dirty="0"/>
          </a:p>
          <a:p>
            <a:r>
              <a:rPr lang="en-CA" b="1" i="1" dirty="0"/>
              <a:t> </a:t>
            </a:r>
            <a:endParaRPr lang="en-CA" dirty="0"/>
          </a:p>
          <a:p>
            <a:r>
              <a:rPr lang="en-US" b="1" i="1" dirty="0"/>
              <a:t>***</a:t>
            </a:r>
            <a:r>
              <a:rPr lang="en-US" i="1" dirty="0"/>
              <a:t>A recent National survey  </a:t>
            </a:r>
            <a:r>
              <a:rPr lang="en-US" b="1" i="1" dirty="0"/>
              <a:t>less than 1/2 family docs discuss obesity and physical activity with their patients </a:t>
            </a:r>
            <a:r>
              <a:rPr lang="en-US" i="1" dirty="0"/>
              <a:t>(due to </a:t>
            </a:r>
            <a:r>
              <a:rPr lang="en-US" b="1" i="1" dirty="0"/>
              <a:t>lack of time </a:t>
            </a:r>
            <a:r>
              <a:rPr lang="en-US" i="1" dirty="0"/>
              <a:t>and our current </a:t>
            </a:r>
            <a:r>
              <a:rPr lang="en-US" b="1" i="1" dirty="0"/>
              <a:t>remuneration structure)</a:t>
            </a:r>
            <a:endParaRPr lang="en-CA" dirty="0"/>
          </a:p>
          <a:p>
            <a:r>
              <a:rPr lang="en-CA" b="1" i="1" dirty="0"/>
              <a:t> </a:t>
            </a:r>
            <a:endParaRPr lang="en-CA" dirty="0"/>
          </a:p>
          <a:p>
            <a:r>
              <a:rPr lang="en-US" i="1" dirty="0"/>
              <a:t>-while lifestyle interventions have been proven to be efficacious in the research setting, the </a:t>
            </a:r>
            <a:r>
              <a:rPr lang="en-US" b="1" i="1" dirty="0"/>
              <a:t>resources and the personnel</a:t>
            </a:r>
            <a:r>
              <a:rPr lang="en-US" i="1" dirty="0"/>
              <a:t> to </a:t>
            </a:r>
            <a:r>
              <a:rPr lang="en-US" b="1" i="1" dirty="0"/>
              <a:t>implement these preventative care services</a:t>
            </a:r>
            <a:r>
              <a:rPr lang="en-US" i="1" dirty="0"/>
              <a:t> in primary care </a:t>
            </a:r>
            <a:r>
              <a:rPr lang="en-US" b="1" i="1" dirty="0"/>
              <a:t>are lacking </a:t>
            </a:r>
            <a:r>
              <a:rPr lang="en-US" i="1" dirty="0"/>
              <a:t>= result in </a:t>
            </a:r>
            <a:r>
              <a:rPr lang="en-US" b="1" i="1" dirty="0"/>
              <a:t>pharmaceutical </a:t>
            </a:r>
            <a:r>
              <a:rPr lang="en-US" i="1" dirty="0"/>
              <a:t>rather than </a:t>
            </a:r>
            <a:r>
              <a:rPr lang="en-US" i="1" dirty="0" err="1"/>
              <a:t>behavioural</a:t>
            </a:r>
            <a:r>
              <a:rPr lang="en-US" i="1" dirty="0"/>
              <a:t> </a:t>
            </a:r>
            <a:endParaRPr lang="en-CA" dirty="0"/>
          </a:p>
          <a:p>
            <a:endParaRPr lang="en-CA" dirty="0"/>
          </a:p>
        </p:txBody>
      </p:sp>
      <p:sp>
        <p:nvSpPr>
          <p:cNvPr id="4" name="Slide Number Placeholder 3"/>
          <p:cNvSpPr>
            <a:spLocks noGrp="1"/>
          </p:cNvSpPr>
          <p:nvPr>
            <p:ph type="sldNum" sz="quarter" idx="10"/>
          </p:nvPr>
        </p:nvSpPr>
        <p:spPr/>
        <p:txBody>
          <a:bodyPr/>
          <a:lstStyle/>
          <a:p>
            <a:fld id="{B29F67E1-43CA-4DF9-B37C-AB9615B50A3D}"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val="270752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Complete reversal of Metabolic Syndrome by 19 %, and many of the components were reduced for an additional 42%</a:t>
            </a:r>
            <a:endParaRPr lang="en-US" sz="3200" dirty="0"/>
          </a:p>
        </p:txBody>
      </p:sp>
      <p:sp>
        <p:nvSpPr>
          <p:cNvPr id="4" name="Header Placeholder 3"/>
          <p:cNvSpPr>
            <a:spLocks noGrp="1"/>
          </p:cNvSpPr>
          <p:nvPr>
            <p:ph type="hdr" sz="quarter" idx="10"/>
          </p:nvPr>
        </p:nvSpPr>
        <p:spPr/>
        <p:txBody>
          <a:bodyPr/>
          <a:lstStyle/>
          <a:p>
            <a:r>
              <a:rPr lang="en-CA" smtClean="0"/>
              <a:t>Overview of MetSC and CHANGE</a:t>
            </a:r>
            <a:endParaRPr lang="en-CA"/>
          </a:p>
        </p:txBody>
      </p:sp>
      <p:sp>
        <p:nvSpPr>
          <p:cNvPr id="5" name="Date Placeholder 4"/>
          <p:cNvSpPr>
            <a:spLocks noGrp="1"/>
          </p:cNvSpPr>
          <p:nvPr>
            <p:ph type="dt" idx="11"/>
          </p:nvPr>
        </p:nvSpPr>
        <p:spPr/>
        <p:txBody>
          <a:bodyPr/>
          <a:lstStyle/>
          <a:p>
            <a:r>
              <a:rPr lang="en-US" smtClean="0"/>
              <a:t>August 21 2017</a:t>
            </a:r>
            <a:endParaRPr lang="en-CA"/>
          </a:p>
        </p:txBody>
      </p:sp>
      <p:sp>
        <p:nvSpPr>
          <p:cNvPr id="6" name="Footer Placeholder 5"/>
          <p:cNvSpPr>
            <a:spLocks noGrp="1"/>
          </p:cNvSpPr>
          <p:nvPr>
            <p:ph type="ftr" sz="quarter" idx="12"/>
          </p:nvPr>
        </p:nvSpPr>
        <p:spPr/>
        <p:txBody>
          <a:bodyPr/>
          <a:lstStyle/>
          <a:p>
            <a:r>
              <a:rPr lang="en-CA" smtClean="0"/>
              <a:t>Rupinder Dhaliwal</a:t>
            </a:r>
            <a:endParaRPr lang="en-CA"/>
          </a:p>
        </p:txBody>
      </p:sp>
      <p:sp>
        <p:nvSpPr>
          <p:cNvPr id="7" name="Slide Number Placeholder 6"/>
          <p:cNvSpPr>
            <a:spLocks noGrp="1"/>
          </p:cNvSpPr>
          <p:nvPr>
            <p:ph type="sldNum" sz="quarter" idx="13"/>
          </p:nvPr>
        </p:nvSpPr>
        <p:spPr/>
        <p:txBody>
          <a:bodyPr/>
          <a:lstStyle/>
          <a:p>
            <a:fld id="{B29F67E1-43CA-4DF9-B37C-AB9615B50A3D}" type="slidenum">
              <a:rPr lang="en-CA" smtClean="0"/>
              <a:pPr/>
              <a:t>6</a:t>
            </a:fld>
            <a:endParaRPr lang="en-CA"/>
          </a:p>
        </p:txBody>
      </p:sp>
    </p:spTree>
    <p:extLst>
      <p:ext uri="{BB962C8B-B14F-4D97-AF65-F5344CB8AC3E}">
        <p14:creationId xmlns:p14="http://schemas.microsoft.com/office/powerpoint/2010/main" val="1297270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smtClean="0"/>
          </a:p>
          <a:p>
            <a:endParaRPr lang="en-US" sz="2000" dirty="0"/>
          </a:p>
          <a:p>
            <a:pPr lvl="0"/>
            <a:r>
              <a:rPr lang="en-US" sz="2000" dirty="0"/>
              <a:t>developed by Metabolic Syndrome Canada (non profit organization)</a:t>
            </a:r>
            <a:endParaRPr lang="en-CA" sz="2000" dirty="0"/>
          </a:p>
          <a:p>
            <a:pPr lvl="0"/>
            <a:r>
              <a:rPr lang="en-CA" sz="2000" dirty="0"/>
              <a:t> </a:t>
            </a:r>
          </a:p>
          <a:p>
            <a:pPr lvl="0"/>
            <a:r>
              <a:rPr lang="en-US" sz="2000" dirty="0"/>
              <a:t>Quebec, Ontario and Alberta (and now British Columbia) </a:t>
            </a:r>
            <a:endParaRPr lang="en-CA" sz="2000" dirty="0"/>
          </a:p>
          <a:p>
            <a:r>
              <a:rPr lang="en-CA" sz="2000" dirty="0"/>
              <a:t> </a:t>
            </a:r>
          </a:p>
          <a:p>
            <a:endParaRPr lang="en-US" sz="2000" dirty="0"/>
          </a:p>
        </p:txBody>
      </p:sp>
      <p:sp>
        <p:nvSpPr>
          <p:cNvPr id="4" name="Header Placeholder 3"/>
          <p:cNvSpPr>
            <a:spLocks noGrp="1"/>
          </p:cNvSpPr>
          <p:nvPr>
            <p:ph type="hdr" sz="quarter" idx="10"/>
          </p:nvPr>
        </p:nvSpPr>
        <p:spPr/>
        <p:txBody>
          <a:bodyPr/>
          <a:lstStyle/>
          <a:p>
            <a:r>
              <a:rPr lang="en-CA" smtClean="0"/>
              <a:t>Overview of MetSC and CHANGE</a:t>
            </a:r>
            <a:endParaRPr lang="en-CA"/>
          </a:p>
        </p:txBody>
      </p:sp>
      <p:sp>
        <p:nvSpPr>
          <p:cNvPr id="5" name="Date Placeholder 4"/>
          <p:cNvSpPr>
            <a:spLocks noGrp="1"/>
          </p:cNvSpPr>
          <p:nvPr>
            <p:ph type="dt" idx="11"/>
          </p:nvPr>
        </p:nvSpPr>
        <p:spPr/>
        <p:txBody>
          <a:bodyPr/>
          <a:lstStyle/>
          <a:p>
            <a:r>
              <a:rPr lang="en-US" smtClean="0"/>
              <a:t>August 21 2017</a:t>
            </a:r>
            <a:endParaRPr lang="en-CA"/>
          </a:p>
        </p:txBody>
      </p:sp>
      <p:sp>
        <p:nvSpPr>
          <p:cNvPr id="6" name="Footer Placeholder 5"/>
          <p:cNvSpPr>
            <a:spLocks noGrp="1"/>
          </p:cNvSpPr>
          <p:nvPr>
            <p:ph type="ftr" sz="quarter" idx="12"/>
          </p:nvPr>
        </p:nvSpPr>
        <p:spPr/>
        <p:txBody>
          <a:bodyPr/>
          <a:lstStyle/>
          <a:p>
            <a:r>
              <a:rPr lang="en-CA" smtClean="0"/>
              <a:t>Rupinder Dhaliwal</a:t>
            </a:r>
            <a:endParaRPr lang="en-CA"/>
          </a:p>
        </p:txBody>
      </p:sp>
      <p:sp>
        <p:nvSpPr>
          <p:cNvPr id="7" name="Slide Number Placeholder 6"/>
          <p:cNvSpPr>
            <a:spLocks noGrp="1"/>
          </p:cNvSpPr>
          <p:nvPr>
            <p:ph type="sldNum" sz="quarter" idx="13"/>
          </p:nvPr>
        </p:nvSpPr>
        <p:spPr/>
        <p:txBody>
          <a:bodyPr/>
          <a:lstStyle/>
          <a:p>
            <a:fld id="{B29F67E1-43CA-4DF9-B37C-AB9615B50A3D}" type="slidenum">
              <a:rPr lang="en-CA" smtClean="0"/>
              <a:pPr/>
              <a:t>7</a:t>
            </a:fld>
            <a:endParaRPr lang="en-CA"/>
          </a:p>
        </p:txBody>
      </p:sp>
    </p:spTree>
    <p:extLst>
      <p:ext uri="{BB962C8B-B14F-4D97-AF65-F5344CB8AC3E}">
        <p14:creationId xmlns:p14="http://schemas.microsoft.com/office/powerpoint/2010/main" val="1195137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CA" smtClean="0"/>
              <a:t>Overview of MetSC and CHANGE</a:t>
            </a:r>
            <a:endParaRPr lang="en-CA"/>
          </a:p>
        </p:txBody>
      </p:sp>
      <p:sp>
        <p:nvSpPr>
          <p:cNvPr id="5" name="Date Placeholder 4"/>
          <p:cNvSpPr>
            <a:spLocks noGrp="1"/>
          </p:cNvSpPr>
          <p:nvPr>
            <p:ph type="dt" idx="11"/>
          </p:nvPr>
        </p:nvSpPr>
        <p:spPr/>
        <p:txBody>
          <a:bodyPr/>
          <a:lstStyle/>
          <a:p>
            <a:r>
              <a:rPr lang="en-US" smtClean="0"/>
              <a:t>August 21 2017</a:t>
            </a:r>
            <a:endParaRPr lang="en-CA"/>
          </a:p>
        </p:txBody>
      </p:sp>
      <p:sp>
        <p:nvSpPr>
          <p:cNvPr id="6" name="Footer Placeholder 5"/>
          <p:cNvSpPr>
            <a:spLocks noGrp="1"/>
          </p:cNvSpPr>
          <p:nvPr>
            <p:ph type="ftr" sz="quarter" idx="12"/>
          </p:nvPr>
        </p:nvSpPr>
        <p:spPr/>
        <p:txBody>
          <a:bodyPr/>
          <a:lstStyle/>
          <a:p>
            <a:r>
              <a:rPr lang="en-CA" smtClean="0"/>
              <a:t>Rupinder Dhaliwal</a:t>
            </a:r>
            <a:endParaRPr lang="en-CA"/>
          </a:p>
        </p:txBody>
      </p:sp>
      <p:sp>
        <p:nvSpPr>
          <p:cNvPr id="7" name="Slide Number Placeholder 6"/>
          <p:cNvSpPr>
            <a:spLocks noGrp="1"/>
          </p:cNvSpPr>
          <p:nvPr>
            <p:ph type="sldNum" sz="quarter" idx="13"/>
          </p:nvPr>
        </p:nvSpPr>
        <p:spPr/>
        <p:txBody>
          <a:bodyPr/>
          <a:lstStyle/>
          <a:p>
            <a:fld id="{B29F67E1-43CA-4DF9-B37C-AB9615B50A3D}" type="slidenum">
              <a:rPr lang="en-CA" smtClean="0"/>
              <a:pPr/>
              <a:t>8</a:t>
            </a:fld>
            <a:endParaRPr lang="en-CA"/>
          </a:p>
        </p:txBody>
      </p:sp>
    </p:spTree>
    <p:extLst>
      <p:ext uri="{BB962C8B-B14F-4D97-AF65-F5344CB8AC3E}">
        <p14:creationId xmlns:p14="http://schemas.microsoft.com/office/powerpoint/2010/main" val="318291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Canadian Health Advanced by Nutrition and Graded Exercise (CHANGE) </a:t>
            </a:r>
          </a:p>
          <a:p>
            <a:endParaRPr lang="en-CA" sz="1600" dirty="0"/>
          </a:p>
          <a:p>
            <a:r>
              <a:rPr lang="en-US" sz="1600" i="1" dirty="0"/>
              <a:t>0, 3 and 12 </a:t>
            </a:r>
            <a:r>
              <a:rPr lang="en-US" sz="1600" i="1" dirty="0" smtClean="0"/>
              <a:t>m *initial fitness </a:t>
            </a:r>
            <a:r>
              <a:rPr lang="en-US" sz="1600" i="1" dirty="0"/>
              <a:t>assessment  = baseline</a:t>
            </a:r>
            <a:r>
              <a:rPr lang="en-US" sz="1600" b="1" i="1" dirty="0"/>
              <a:t> aerobic, strength and flexibility </a:t>
            </a:r>
            <a:r>
              <a:rPr lang="en-US" sz="1600" i="1" dirty="0"/>
              <a:t>scores </a:t>
            </a:r>
            <a:endParaRPr lang="en-CA" sz="1600" dirty="0"/>
          </a:p>
          <a:p>
            <a:r>
              <a:rPr lang="en-CA" sz="1600" i="1" dirty="0"/>
              <a:t> </a:t>
            </a:r>
            <a:endParaRPr lang="en-CA" sz="1600" dirty="0"/>
          </a:p>
          <a:p>
            <a:r>
              <a:rPr lang="en-US" sz="1600" i="1" dirty="0" smtClean="0"/>
              <a:t>based </a:t>
            </a:r>
            <a:r>
              <a:rPr lang="en-US" sz="1600" i="1" dirty="0"/>
              <a:t>on </a:t>
            </a:r>
            <a:r>
              <a:rPr lang="en-US" sz="1600" b="1" i="1" dirty="0"/>
              <a:t>Borg scale (HR, BP, EFFORT and </a:t>
            </a:r>
            <a:r>
              <a:rPr lang="en-US" sz="1600" b="1" i="1" dirty="0" err="1"/>
              <a:t>MAXimal</a:t>
            </a:r>
            <a:r>
              <a:rPr lang="en-US" sz="1600" b="1" i="1" dirty="0"/>
              <a:t> O2 consumption</a:t>
            </a:r>
            <a:endParaRPr lang="en-CA" sz="1600" dirty="0"/>
          </a:p>
          <a:p>
            <a:r>
              <a:rPr lang="en-CA" sz="1600" i="1" dirty="0"/>
              <a:t> </a:t>
            </a:r>
            <a:endParaRPr lang="en-CA" sz="1600" dirty="0"/>
          </a:p>
          <a:p>
            <a:r>
              <a:rPr lang="en-US" sz="1600" i="1" dirty="0" smtClean="0"/>
              <a:t>**same </a:t>
            </a:r>
            <a:r>
              <a:rPr lang="en-US" sz="1600" i="1" dirty="0"/>
              <a:t>testing at 3 </a:t>
            </a:r>
            <a:r>
              <a:rPr lang="en-US" sz="1600" i="1" dirty="0" err="1"/>
              <a:t>mo</a:t>
            </a:r>
            <a:r>
              <a:rPr lang="en-US" sz="1600" i="1" dirty="0"/>
              <a:t> then 12 </a:t>
            </a:r>
            <a:r>
              <a:rPr lang="en-US" sz="1600" i="1" dirty="0" err="1"/>
              <a:t>mo</a:t>
            </a:r>
            <a:endParaRPr lang="en-CA" sz="1600" dirty="0"/>
          </a:p>
          <a:p>
            <a:r>
              <a:rPr lang="en-CA" sz="1600" i="1" dirty="0"/>
              <a:t> </a:t>
            </a:r>
            <a:endParaRPr lang="en-CA" sz="1600" dirty="0"/>
          </a:p>
          <a:p>
            <a:r>
              <a:rPr lang="en-US" sz="1600" i="1" dirty="0"/>
              <a:t>0 - 3 </a:t>
            </a:r>
            <a:r>
              <a:rPr lang="en-US" sz="1600" i="1" dirty="0" err="1"/>
              <a:t>mo</a:t>
            </a:r>
            <a:r>
              <a:rPr lang="en-US" sz="1600" i="1" dirty="0"/>
              <a:t> INTENSIVE STAGE = assess </a:t>
            </a:r>
            <a:r>
              <a:rPr lang="en-US" sz="1600" i="1" dirty="0" err="1"/>
              <a:t>pt’s</a:t>
            </a:r>
            <a:r>
              <a:rPr lang="en-US" sz="1600" i="1" dirty="0"/>
              <a:t> motivation, obstacles , formulate patients goals, followed by weekly by kin</a:t>
            </a:r>
            <a:endParaRPr lang="en-CA" sz="1600" dirty="0"/>
          </a:p>
          <a:p>
            <a:r>
              <a:rPr lang="en-CA" sz="1600" i="1" dirty="0"/>
              <a:t> </a:t>
            </a:r>
            <a:endParaRPr lang="en-CA" sz="1600" dirty="0"/>
          </a:p>
          <a:p>
            <a:r>
              <a:rPr lang="en-US" sz="1600" i="1" dirty="0"/>
              <a:t>3 - 12 </a:t>
            </a:r>
            <a:r>
              <a:rPr lang="en-US" sz="1600" i="1" dirty="0" err="1"/>
              <a:t>mo</a:t>
            </a:r>
            <a:r>
              <a:rPr lang="en-US" sz="1600" i="1" dirty="0"/>
              <a:t> MAINTENANCE STAGE</a:t>
            </a:r>
            <a:endParaRPr lang="en-CA" sz="1600" dirty="0"/>
          </a:p>
          <a:p>
            <a:r>
              <a:rPr lang="en-CA" sz="1600" i="1" dirty="0"/>
              <a:t> </a:t>
            </a:r>
            <a:endParaRPr lang="en-CA" sz="1600" dirty="0"/>
          </a:p>
          <a:p>
            <a:r>
              <a:rPr lang="en-US" sz="1600" b="1" dirty="0"/>
              <a:t>throughout program communication with FD and kin ( up dates on goals, </a:t>
            </a:r>
            <a:endParaRPr lang="en-CA" sz="1600" b="1" dirty="0"/>
          </a:p>
          <a:p>
            <a:r>
              <a:rPr lang="en-CA" sz="1600" b="1" dirty="0"/>
              <a:t> </a:t>
            </a:r>
          </a:p>
          <a:p>
            <a:r>
              <a:rPr lang="en-CA" sz="1600" i="1" dirty="0"/>
              <a:t> </a:t>
            </a:r>
            <a:endParaRPr lang="en-CA" sz="1600" dirty="0"/>
          </a:p>
          <a:p>
            <a:r>
              <a:rPr lang="en-CA" sz="1600" dirty="0"/>
              <a:t> </a:t>
            </a:r>
          </a:p>
          <a:p>
            <a:r>
              <a:rPr lang="en-CA" sz="1600" dirty="0"/>
              <a:t> </a:t>
            </a:r>
          </a:p>
          <a:p>
            <a:r>
              <a:rPr lang="en-CA" i="1" dirty="0"/>
              <a:t> </a:t>
            </a:r>
            <a:endParaRPr lang="en-CA" dirty="0"/>
          </a:p>
          <a:p>
            <a:r>
              <a:rPr lang="en-CA" i="1" dirty="0"/>
              <a:t> </a:t>
            </a:r>
            <a:endParaRPr lang="en-CA" dirty="0"/>
          </a:p>
          <a:p>
            <a:r>
              <a:rPr lang="en-CA" i="1" dirty="0"/>
              <a:t> </a:t>
            </a:r>
            <a:endParaRPr lang="en-CA" dirty="0"/>
          </a:p>
          <a:p>
            <a:r>
              <a:rPr lang="en-CA" i="1" dirty="0"/>
              <a:t> </a:t>
            </a:r>
            <a:endParaRPr lang="en-CA" dirty="0"/>
          </a:p>
          <a:p>
            <a:r>
              <a:rPr lang="en-CA" dirty="0"/>
              <a:t> </a:t>
            </a:r>
          </a:p>
          <a:p>
            <a:endParaRPr lang="en-CA" dirty="0"/>
          </a:p>
        </p:txBody>
      </p:sp>
      <p:sp>
        <p:nvSpPr>
          <p:cNvPr id="4" name="Slide Number Placeholder 3"/>
          <p:cNvSpPr>
            <a:spLocks noGrp="1"/>
          </p:cNvSpPr>
          <p:nvPr>
            <p:ph type="sldNum" sz="quarter" idx="10"/>
          </p:nvPr>
        </p:nvSpPr>
        <p:spPr/>
        <p:txBody>
          <a:bodyPr/>
          <a:lstStyle/>
          <a:p>
            <a:fld id="{B29F67E1-43CA-4DF9-B37C-AB9615B50A3D}" type="slidenum">
              <a:rPr lang="en-CA" smtClean="0">
                <a:solidFill>
                  <a:prstClr val="black"/>
                </a:solidFill>
              </a:rPr>
              <a:pPr/>
              <a:t>9</a:t>
            </a:fld>
            <a:endParaRPr lang="en-CA">
              <a:solidFill>
                <a:prstClr val="black"/>
              </a:solidFill>
            </a:endParaRPr>
          </a:p>
        </p:txBody>
      </p:sp>
    </p:spTree>
    <p:extLst>
      <p:ext uri="{BB962C8B-B14F-4D97-AF65-F5344CB8AC3E}">
        <p14:creationId xmlns:p14="http://schemas.microsoft.com/office/powerpoint/2010/main" val="954564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CA" smtClean="0"/>
              <a:t>Overview of MetSC and CHANGE</a:t>
            </a:r>
            <a:endParaRPr lang="en-CA"/>
          </a:p>
        </p:txBody>
      </p:sp>
      <p:sp>
        <p:nvSpPr>
          <p:cNvPr id="5" name="Date Placeholder 4"/>
          <p:cNvSpPr>
            <a:spLocks noGrp="1"/>
          </p:cNvSpPr>
          <p:nvPr>
            <p:ph type="dt" idx="11"/>
          </p:nvPr>
        </p:nvSpPr>
        <p:spPr/>
        <p:txBody>
          <a:bodyPr/>
          <a:lstStyle/>
          <a:p>
            <a:r>
              <a:rPr lang="en-US" smtClean="0"/>
              <a:t>August 21 2017</a:t>
            </a:r>
            <a:endParaRPr lang="en-CA"/>
          </a:p>
        </p:txBody>
      </p:sp>
      <p:sp>
        <p:nvSpPr>
          <p:cNvPr id="6" name="Footer Placeholder 5"/>
          <p:cNvSpPr>
            <a:spLocks noGrp="1"/>
          </p:cNvSpPr>
          <p:nvPr>
            <p:ph type="ftr" sz="quarter" idx="12"/>
          </p:nvPr>
        </p:nvSpPr>
        <p:spPr/>
        <p:txBody>
          <a:bodyPr/>
          <a:lstStyle/>
          <a:p>
            <a:r>
              <a:rPr lang="en-CA" smtClean="0"/>
              <a:t>Rupinder Dhaliwal</a:t>
            </a:r>
            <a:endParaRPr lang="en-CA"/>
          </a:p>
        </p:txBody>
      </p:sp>
      <p:sp>
        <p:nvSpPr>
          <p:cNvPr id="7" name="Slide Number Placeholder 6"/>
          <p:cNvSpPr>
            <a:spLocks noGrp="1"/>
          </p:cNvSpPr>
          <p:nvPr>
            <p:ph type="sldNum" sz="quarter" idx="13"/>
          </p:nvPr>
        </p:nvSpPr>
        <p:spPr/>
        <p:txBody>
          <a:bodyPr/>
          <a:lstStyle/>
          <a:p>
            <a:fld id="{B29F67E1-43CA-4DF9-B37C-AB9615B50A3D}" type="slidenum">
              <a:rPr lang="en-CA" smtClean="0"/>
              <a:pPr/>
              <a:t>10</a:t>
            </a:fld>
            <a:endParaRPr lang="en-CA"/>
          </a:p>
        </p:txBody>
      </p:sp>
    </p:spTree>
    <p:extLst>
      <p:ext uri="{BB962C8B-B14F-4D97-AF65-F5344CB8AC3E}">
        <p14:creationId xmlns:p14="http://schemas.microsoft.com/office/powerpoint/2010/main" val="3589991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hyperlink" Target="http://www.metabolicsyndromecanada.ca" TargetMode="External"/><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hyperlink" Target="mailto:info@metsc.ca?subject=RE:%20Metabolic%20Syndrome%20Canada%20Presentation" TargetMode="Externa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www.metabolicsyndromecanada.ca" TargetMode="Externa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hyperlink" Target="mailto:info@metsc.ca?subject=RE:%20Metabolic%20Syndrome%20Canada%20Presentation"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hyperlink" Target="http://www.metabolicsyndromecanada.ca" TargetMode="External"/><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hyperlink" Target="mailto:info@metsc.ca?subject=RE:%20Metabolic%20Syndrome%20Canada%20Presentation" TargetMode="Externa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www.metabolicsyndromecanada.ca" TargetMode="External"/><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mailto:info@metsc.ca?subject=RE:%20Metabolic%20Syndrome%20Canada%20Presentation"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7910" y="1927319"/>
            <a:ext cx="6246793" cy="1434403"/>
          </a:xfrm>
        </p:spPr>
        <p:txBody>
          <a:bodyPr anchor="b"/>
          <a:lstStyle>
            <a:lvl1pPr algn="l">
              <a:defRPr>
                <a:solidFill>
                  <a:schemeClr val="bg1"/>
                </a:solidFill>
              </a:defRPr>
            </a:lvl1pPr>
          </a:lstStyle>
          <a:p>
            <a:r>
              <a:rPr lang="en-CA"/>
              <a:t>Click to edit Master title style</a:t>
            </a:r>
            <a:endParaRPr lang="en-US" dirty="0"/>
          </a:p>
        </p:txBody>
      </p:sp>
      <p:sp>
        <p:nvSpPr>
          <p:cNvPr id="3" name="Subtitle 2"/>
          <p:cNvSpPr>
            <a:spLocks noGrp="1"/>
          </p:cNvSpPr>
          <p:nvPr>
            <p:ph type="subTitle" idx="1"/>
          </p:nvPr>
        </p:nvSpPr>
        <p:spPr>
          <a:xfrm>
            <a:off x="767910" y="3361723"/>
            <a:ext cx="6246793" cy="1007171"/>
          </a:xfrm>
        </p:spPr>
        <p:txBody>
          <a:bodyPr>
            <a:normAutofit/>
          </a:bodyPr>
          <a:lstStyle>
            <a:lvl1pPr marL="0" indent="0" algn="l">
              <a:buNone/>
              <a:defRPr sz="2300">
                <a:solidFill>
                  <a:schemeClr val="bg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r>
              <a:rPr lang="en-CA"/>
              <a:t>Click to edit Master subtitle style</a:t>
            </a:r>
            <a:endParaRPr lang="en-US" dirty="0"/>
          </a:p>
        </p:txBody>
      </p:sp>
      <p:pic>
        <p:nvPicPr>
          <p:cNvPr id="10" name="Picture 9" descr="DASH007_Metsc_Logo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11" y="634257"/>
            <a:ext cx="4510029" cy="939985"/>
          </a:xfrm>
          <a:prstGeom prst="rect">
            <a:avLst/>
          </a:prstGeom>
        </p:spPr>
      </p:pic>
      <p:cxnSp>
        <p:nvCxnSpPr>
          <p:cNvPr id="13" name="Straight Connector 12"/>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310" y="6049284"/>
            <a:ext cx="2155101" cy="510418"/>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bg>
      <p:bgPr>
        <a:gradFill flip="none" rotWithShape="1">
          <a:gsLst>
            <a:gs pos="0">
              <a:schemeClr val="accent2"/>
            </a:gs>
            <a:gs pos="100000">
              <a:schemeClr val="accent2">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763281"/>
            <a:ext cx="10363200" cy="1362076"/>
          </a:xfrm>
        </p:spPr>
        <p:txBody>
          <a:bodyPr anchor="t"/>
          <a:lstStyle>
            <a:lvl1pPr algn="l">
              <a:defRPr sz="5100" b="1" cap="all">
                <a:solidFill>
                  <a:schemeClr val="bg1"/>
                </a:solidFill>
              </a:defRPr>
            </a:lvl1pPr>
          </a:lstStyle>
          <a:p>
            <a:r>
              <a:rPr lang="en-CA"/>
              <a:t>Click to edit Master title style</a:t>
            </a:r>
            <a:endParaRPr lang="en-US" dirty="0"/>
          </a:p>
        </p:txBody>
      </p:sp>
      <p:sp>
        <p:nvSpPr>
          <p:cNvPr id="3" name="Text Placeholder 2"/>
          <p:cNvSpPr>
            <a:spLocks noGrp="1"/>
          </p:cNvSpPr>
          <p:nvPr>
            <p:ph type="body" idx="1"/>
          </p:nvPr>
        </p:nvSpPr>
        <p:spPr>
          <a:xfrm>
            <a:off x="963084" y="1922758"/>
            <a:ext cx="10363200" cy="840522"/>
          </a:xfrm>
        </p:spPr>
        <p:txBody>
          <a:bodyPr anchor="b"/>
          <a:lstStyle>
            <a:lvl1pPr marL="0" indent="0">
              <a:buNone/>
              <a:defRPr sz="2600">
                <a:solidFill>
                  <a:schemeClr val="bg1"/>
                </a:solidFill>
              </a:defRPr>
            </a:lvl1pPr>
            <a:lvl2pPr marL="586130" indent="0">
              <a:buNone/>
              <a:defRPr sz="2300">
                <a:solidFill>
                  <a:schemeClr val="tx1">
                    <a:tint val="75000"/>
                  </a:schemeClr>
                </a:solidFill>
              </a:defRPr>
            </a:lvl2pPr>
            <a:lvl3pPr marL="1172261" indent="0">
              <a:buNone/>
              <a:defRPr sz="2100">
                <a:solidFill>
                  <a:schemeClr val="tx1">
                    <a:tint val="75000"/>
                  </a:schemeClr>
                </a:solidFill>
              </a:defRPr>
            </a:lvl3pPr>
            <a:lvl4pPr marL="1758391" indent="0">
              <a:buNone/>
              <a:defRPr sz="1800">
                <a:solidFill>
                  <a:schemeClr val="tx1">
                    <a:tint val="75000"/>
                  </a:schemeClr>
                </a:solidFill>
              </a:defRPr>
            </a:lvl4pPr>
            <a:lvl5pPr marL="2344522" indent="0">
              <a:buNone/>
              <a:defRPr sz="1800">
                <a:solidFill>
                  <a:schemeClr val="tx1">
                    <a:tint val="75000"/>
                  </a:schemeClr>
                </a:solidFill>
              </a:defRPr>
            </a:lvl5pPr>
            <a:lvl6pPr marL="2930652" indent="0">
              <a:buNone/>
              <a:defRPr sz="1800">
                <a:solidFill>
                  <a:schemeClr val="tx1">
                    <a:tint val="75000"/>
                  </a:schemeClr>
                </a:solidFill>
              </a:defRPr>
            </a:lvl6pPr>
            <a:lvl7pPr marL="3516782" indent="0">
              <a:buNone/>
              <a:defRPr sz="1800">
                <a:solidFill>
                  <a:schemeClr val="tx1">
                    <a:tint val="75000"/>
                  </a:schemeClr>
                </a:solidFill>
              </a:defRPr>
            </a:lvl7pPr>
            <a:lvl8pPr marL="4102913" indent="0">
              <a:buNone/>
              <a:defRPr sz="1800">
                <a:solidFill>
                  <a:schemeClr val="tx1">
                    <a:tint val="75000"/>
                  </a:schemeClr>
                </a:solidFill>
              </a:defRPr>
            </a:lvl8pPr>
            <a:lvl9pPr marL="4689043" indent="0">
              <a:buNone/>
              <a:defRPr sz="1800">
                <a:solidFill>
                  <a:schemeClr val="tx1">
                    <a:tint val="75000"/>
                  </a:schemeClr>
                </a:solidFill>
              </a:defRPr>
            </a:lvl9pPr>
          </a:lstStyle>
          <a:p>
            <a:pPr lvl="0"/>
            <a:r>
              <a:rPr lang="en-CA"/>
              <a:t>Click to edit Master text styles</a:t>
            </a:r>
          </a:p>
        </p:txBody>
      </p:sp>
      <p:sp>
        <p:nvSpPr>
          <p:cNvPr id="17" name="Date Placeholder 3"/>
          <p:cNvSpPr>
            <a:spLocks noGrp="1"/>
          </p:cNvSpPr>
          <p:nvPr>
            <p:ph type="dt" sz="half" idx="10"/>
          </p:nvPr>
        </p:nvSpPr>
        <p:spPr>
          <a:xfrm>
            <a:off x="609600" y="6356352"/>
            <a:ext cx="1625600" cy="365125"/>
          </a:xfrm>
        </p:spPr>
        <p:txBody>
          <a:bodyPr/>
          <a:lstStyle/>
          <a:p>
            <a:r>
              <a:rPr lang="en-US"/>
              <a:t>August 8 2017</a:t>
            </a:r>
            <a:endParaRPr lang="en-CA"/>
          </a:p>
        </p:txBody>
      </p:sp>
      <p:sp>
        <p:nvSpPr>
          <p:cNvPr id="18" name="Footer Placeholder 4"/>
          <p:cNvSpPr>
            <a:spLocks noGrp="1"/>
          </p:cNvSpPr>
          <p:nvPr>
            <p:ph type="ftr" sz="quarter" idx="11"/>
          </p:nvPr>
        </p:nvSpPr>
        <p:spPr>
          <a:xfrm>
            <a:off x="2235200" y="6356352"/>
            <a:ext cx="3860800" cy="365125"/>
          </a:xfrm>
        </p:spPr>
        <p:txBody>
          <a:bodyPr/>
          <a:lstStyle/>
          <a:p>
            <a:r>
              <a:rPr lang="en-CA"/>
              <a:t>Rupinder Dhaliwal </a:t>
            </a:r>
          </a:p>
        </p:txBody>
      </p:sp>
      <p:sp>
        <p:nvSpPr>
          <p:cNvPr id="19"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pPr/>
              <a:t>‹#›</a:t>
            </a:fld>
            <a:endParaRPr lang="en-CA"/>
          </a:p>
        </p:txBody>
      </p:sp>
      <p:cxnSp>
        <p:nvCxnSpPr>
          <p:cNvPr id="20" name="Straight Connector 19"/>
          <p:cNvCxnSpPr/>
          <p:nvPr/>
        </p:nvCxnSpPr>
        <p:spPr>
          <a:xfrm>
            <a:off x="609600" y="6283816"/>
            <a:ext cx="839601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238044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8_Section Header">
    <p:bg>
      <p:bgPr>
        <a:gradFill flip="none" rotWithShape="1">
          <a:gsLst>
            <a:gs pos="0">
              <a:schemeClr val="accent3"/>
            </a:gs>
            <a:gs pos="100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763281"/>
            <a:ext cx="10363200" cy="1362076"/>
          </a:xfrm>
        </p:spPr>
        <p:txBody>
          <a:bodyPr anchor="t"/>
          <a:lstStyle>
            <a:lvl1pPr algn="l">
              <a:defRPr sz="5100" b="1" cap="all">
                <a:solidFill>
                  <a:schemeClr val="bg1"/>
                </a:solidFill>
              </a:defRPr>
            </a:lvl1pPr>
          </a:lstStyle>
          <a:p>
            <a:r>
              <a:rPr lang="en-CA"/>
              <a:t>Click to edit Master title style</a:t>
            </a:r>
            <a:endParaRPr lang="en-US" dirty="0"/>
          </a:p>
        </p:txBody>
      </p:sp>
      <p:sp>
        <p:nvSpPr>
          <p:cNvPr id="3" name="Text Placeholder 2"/>
          <p:cNvSpPr>
            <a:spLocks noGrp="1"/>
          </p:cNvSpPr>
          <p:nvPr>
            <p:ph type="body" idx="1"/>
          </p:nvPr>
        </p:nvSpPr>
        <p:spPr>
          <a:xfrm>
            <a:off x="963084" y="1922758"/>
            <a:ext cx="10363200" cy="840522"/>
          </a:xfrm>
        </p:spPr>
        <p:txBody>
          <a:bodyPr anchor="b"/>
          <a:lstStyle>
            <a:lvl1pPr marL="0" indent="0">
              <a:buNone/>
              <a:defRPr sz="2600">
                <a:solidFill>
                  <a:schemeClr val="bg1"/>
                </a:solidFill>
              </a:defRPr>
            </a:lvl1pPr>
            <a:lvl2pPr marL="586130" indent="0">
              <a:buNone/>
              <a:defRPr sz="2300">
                <a:solidFill>
                  <a:schemeClr val="tx1">
                    <a:tint val="75000"/>
                  </a:schemeClr>
                </a:solidFill>
              </a:defRPr>
            </a:lvl2pPr>
            <a:lvl3pPr marL="1172261" indent="0">
              <a:buNone/>
              <a:defRPr sz="2100">
                <a:solidFill>
                  <a:schemeClr val="tx1">
                    <a:tint val="75000"/>
                  </a:schemeClr>
                </a:solidFill>
              </a:defRPr>
            </a:lvl3pPr>
            <a:lvl4pPr marL="1758391" indent="0">
              <a:buNone/>
              <a:defRPr sz="1800">
                <a:solidFill>
                  <a:schemeClr val="tx1">
                    <a:tint val="75000"/>
                  </a:schemeClr>
                </a:solidFill>
              </a:defRPr>
            </a:lvl4pPr>
            <a:lvl5pPr marL="2344522" indent="0">
              <a:buNone/>
              <a:defRPr sz="1800">
                <a:solidFill>
                  <a:schemeClr val="tx1">
                    <a:tint val="75000"/>
                  </a:schemeClr>
                </a:solidFill>
              </a:defRPr>
            </a:lvl5pPr>
            <a:lvl6pPr marL="2930652" indent="0">
              <a:buNone/>
              <a:defRPr sz="1800">
                <a:solidFill>
                  <a:schemeClr val="tx1">
                    <a:tint val="75000"/>
                  </a:schemeClr>
                </a:solidFill>
              </a:defRPr>
            </a:lvl6pPr>
            <a:lvl7pPr marL="3516782" indent="0">
              <a:buNone/>
              <a:defRPr sz="1800">
                <a:solidFill>
                  <a:schemeClr val="tx1">
                    <a:tint val="75000"/>
                  </a:schemeClr>
                </a:solidFill>
              </a:defRPr>
            </a:lvl7pPr>
            <a:lvl8pPr marL="4102913" indent="0">
              <a:buNone/>
              <a:defRPr sz="1800">
                <a:solidFill>
                  <a:schemeClr val="tx1">
                    <a:tint val="75000"/>
                  </a:schemeClr>
                </a:solidFill>
              </a:defRPr>
            </a:lvl8pPr>
            <a:lvl9pPr marL="4689043" indent="0">
              <a:buNone/>
              <a:defRPr sz="1800">
                <a:solidFill>
                  <a:schemeClr val="tx1">
                    <a:tint val="75000"/>
                  </a:schemeClr>
                </a:solidFill>
              </a:defRPr>
            </a:lvl9pPr>
          </a:lstStyle>
          <a:p>
            <a:pPr lvl="0"/>
            <a:r>
              <a:rPr lang="en-CA"/>
              <a:t>Click to edit Master text styles</a:t>
            </a:r>
          </a:p>
        </p:txBody>
      </p:sp>
      <p:sp>
        <p:nvSpPr>
          <p:cNvPr id="17" name="Date Placeholder 3"/>
          <p:cNvSpPr>
            <a:spLocks noGrp="1"/>
          </p:cNvSpPr>
          <p:nvPr>
            <p:ph type="dt" sz="half" idx="10"/>
          </p:nvPr>
        </p:nvSpPr>
        <p:spPr>
          <a:xfrm>
            <a:off x="609600" y="6356352"/>
            <a:ext cx="1625600" cy="365125"/>
          </a:xfrm>
        </p:spPr>
        <p:txBody>
          <a:bodyPr/>
          <a:lstStyle/>
          <a:p>
            <a:r>
              <a:rPr lang="en-US"/>
              <a:t>August 8 2017</a:t>
            </a:r>
            <a:endParaRPr lang="en-CA"/>
          </a:p>
        </p:txBody>
      </p:sp>
      <p:sp>
        <p:nvSpPr>
          <p:cNvPr id="18" name="Footer Placeholder 4"/>
          <p:cNvSpPr>
            <a:spLocks noGrp="1"/>
          </p:cNvSpPr>
          <p:nvPr>
            <p:ph type="ftr" sz="quarter" idx="11"/>
          </p:nvPr>
        </p:nvSpPr>
        <p:spPr>
          <a:xfrm>
            <a:off x="2235200" y="6356352"/>
            <a:ext cx="3860800" cy="365125"/>
          </a:xfrm>
        </p:spPr>
        <p:txBody>
          <a:bodyPr/>
          <a:lstStyle/>
          <a:p>
            <a:r>
              <a:rPr lang="en-CA"/>
              <a:t>Rupinder Dhaliwal </a:t>
            </a:r>
          </a:p>
        </p:txBody>
      </p:sp>
      <p:sp>
        <p:nvSpPr>
          <p:cNvPr id="19"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pPr/>
              <a:t>‹#›</a:t>
            </a:fld>
            <a:endParaRPr lang="en-CA"/>
          </a:p>
        </p:txBody>
      </p:sp>
      <p:cxnSp>
        <p:nvCxnSpPr>
          <p:cNvPr id="20" name="Straight Connector 19"/>
          <p:cNvCxnSpPr/>
          <p:nvPr/>
        </p:nvCxnSpPr>
        <p:spPr>
          <a:xfrm>
            <a:off x="609600" y="6283816"/>
            <a:ext cx="839601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1220781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Section Header">
    <p:bg>
      <p:bgPr>
        <a:gradFill flip="none" rotWithShape="1">
          <a:gsLst>
            <a:gs pos="0">
              <a:schemeClr val="accent2"/>
            </a:gs>
            <a:gs pos="100000">
              <a:schemeClr val="accent2">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Content Placeholder 2"/>
          <p:cNvSpPr>
            <a:spLocks noGrp="1"/>
          </p:cNvSpPr>
          <p:nvPr>
            <p:ph idx="1"/>
          </p:nvPr>
        </p:nvSpPr>
        <p:spPr>
          <a:xfrm>
            <a:off x="1958323" y="1185507"/>
            <a:ext cx="8275355" cy="4525963"/>
          </a:xfrm>
        </p:spPr>
        <p:txBody>
          <a:bodyPr anchor="ctr">
            <a:normAutofit/>
          </a:bodyPr>
          <a:lstStyle>
            <a:lvl1pPr algn="ctr">
              <a:defRPr sz="2600">
                <a:solidFill>
                  <a:srgbClr val="FFFFFF"/>
                </a:solidFill>
              </a:defRPr>
            </a:lvl1pPr>
            <a:lvl2pPr algn="ctr">
              <a:defRPr sz="2600">
                <a:solidFill>
                  <a:srgbClr val="FFFFFF"/>
                </a:solidFill>
              </a:defRPr>
            </a:lvl2pPr>
            <a:lvl3pPr algn="ctr">
              <a:defRPr sz="2600">
                <a:solidFill>
                  <a:srgbClr val="FFFFFF"/>
                </a:solidFill>
              </a:defRPr>
            </a:lvl3pPr>
            <a:lvl4pPr algn="ctr">
              <a:defRPr sz="2600">
                <a:solidFill>
                  <a:srgbClr val="FFFFFF"/>
                </a:solidFill>
              </a:defRPr>
            </a:lvl4pPr>
            <a:lvl5pPr algn="ctr">
              <a:defRPr sz="2600">
                <a:solidFill>
                  <a:srgbClr val="FFFFFF"/>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3" name="Date Placeholder 3"/>
          <p:cNvSpPr>
            <a:spLocks noGrp="1"/>
          </p:cNvSpPr>
          <p:nvPr>
            <p:ph type="dt" sz="half" idx="10"/>
          </p:nvPr>
        </p:nvSpPr>
        <p:spPr>
          <a:xfrm>
            <a:off x="609600" y="6356352"/>
            <a:ext cx="1625600" cy="365125"/>
          </a:xfrm>
        </p:spPr>
        <p:txBody>
          <a:bodyPr/>
          <a:lstStyle/>
          <a:p>
            <a:r>
              <a:rPr lang="en-US"/>
              <a:t>August 8 2017</a:t>
            </a:r>
            <a:endParaRPr lang="en-CA"/>
          </a:p>
        </p:txBody>
      </p:sp>
      <p:sp>
        <p:nvSpPr>
          <p:cNvPr id="14" name="Footer Placeholder 4"/>
          <p:cNvSpPr>
            <a:spLocks noGrp="1"/>
          </p:cNvSpPr>
          <p:nvPr>
            <p:ph type="ftr" sz="quarter" idx="11"/>
          </p:nvPr>
        </p:nvSpPr>
        <p:spPr>
          <a:xfrm>
            <a:off x="2235200" y="6356352"/>
            <a:ext cx="3860800" cy="365125"/>
          </a:xfrm>
        </p:spPr>
        <p:txBody>
          <a:bodyPr/>
          <a:lstStyle/>
          <a:p>
            <a:r>
              <a:rPr lang="en-CA"/>
              <a:t>Rupinder Dhaliwal </a:t>
            </a:r>
          </a:p>
        </p:txBody>
      </p:sp>
      <p:sp>
        <p:nvSpPr>
          <p:cNvPr id="15"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pPr/>
              <a:t>‹#›</a:t>
            </a:fld>
            <a:endParaRPr lang="en-CA"/>
          </a:p>
        </p:txBody>
      </p:sp>
      <p:cxnSp>
        <p:nvCxnSpPr>
          <p:cNvPr id="16" name="Straight Connector 15"/>
          <p:cNvCxnSpPr/>
          <p:nvPr/>
        </p:nvCxnSpPr>
        <p:spPr>
          <a:xfrm>
            <a:off x="609600" y="6283816"/>
            <a:ext cx="839601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4241810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Section Header">
    <p:bg>
      <p:bgPr>
        <a:gradFill flip="none" rotWithShape="1">
          <a:gsLst>
            <a:gs pos="0">
              <a:schemeClr val="accent3"/>
            </a:gs>
            <a:gs pos="100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Content Placeholder 2"/>
          <p:cNvSpPr>
            <a:spLocks noGrp="1"/>
          </p:cNvSpPr>
          <p:nvPr>
            <p:ph idx="1"/>
          </p:nvPr>
        </p:nvSpPr>
        <p:spPr>
          <a:xfrm>
            <a:off x="1958323" y="1185507"/>
            <a:ext cx="8275355" cy="4525963"/>
          </a:xfrm>
        </p:spPr>
        <p:txBody>
          <a:bodyPr anchor="ctr">
            <a:normAutofit/>
          </a:bodyPr>
          <a:lstStyle>
            <a:lvl1pPr algn="ctr">
              <a:defRPr sz="2600">
                <a:solidFill>
                  <a:srgbClr val="FFFFFF"/>
                </a:solidFill>
              </a:defRPr>
            </a:lvl1pPr>
            <a:lvl2pPr algn="ctr">
              <a:defRPr sz="2600">
                <a:solidFill>
                  <a:srgbClr val="FFFFFF"/>
                </a:solidFill>
              </a:defRPr>
            </a:lvl2pPr>
            <a:lvl3pPr algn="ctr">
              <a:defRPr sz="2600">
                <a:solidFill>
                  <a:srgbClr val="FFFFFF"/>
                </a:solidFill>
              </a:defRPr>
            </a:lvl3pPr>
            <a:lvl4pPr algn="ctr">
              <a:defRPr sz="2600">
                <a:solidFill>
                  <a:srgbClr val="FFFFFF"/>
                </a:solidFill>
              </a:defRPr>
            </a:lvl4pPr>
            <a:lvl5pPr algn="ctr">
              <a:defRPr sz="2600">
                <a:solidFill>
                  <a:srgbClr val="FFFFFF"/>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3" name="Date Placeholder 3"/>
          <p:cNvSpPr>
            <a:spLocks noGrp="1"/>
          </p:cNvSpPr>
          <p:nvPr>
            <p:ph type="dt" sz="half" idx="10"/>
          </p:nvPr>
        </p:nvSpPr>
        <p:spPr>
          <a:xfrm>
            <a:off x="609600" y="6356352"/>
            <a:ext cx="1625600" cy="365125"/>
          </a:xfrm>
        </p:spPr>
        <p:txBody>
          <a:bodyPr/>
          <a:lstStyle/>
          <a:p>
            <a:r>
              <a:rPr lang="en-US"/>
              <a:t>August 8 2017</a:t>
            </a:r>
            <a:endParaRPr lang="en-CA"/>
          </a:p>
        </p:txBody>
      </p:sp>
      <p:sp>
        <p:nvSpPr>
          <p:cNvPr id="14" name="Footer Placeholder 4"/>
          <p:cNvSpPr>
            <a:spLocks noGrp="1"/>
          </p:cNvSpPr>
          <p:nvPr>
            <p:ph type="ftr" sz="quarter" idx="11"/>
          </p:nvPr>
        </p:nvSpPr>
        <p:spPr>
          <a:xfrm>
            <a:off x="2235200" y="6356352"/>
            <a:ext cx="3860800" cy="365125"/>
          </a:xfrm>
        </p:spPr>
        <p:txBody>
          <a:bodyPr/>
          <a:lstStyle/>
          <a:p>
            <a:r>
              <a:rPr lang="en-CA"/>
              <a:t>Rupinder Dhaliwal </a:t>
            </a:r>
          </a:p>
        </p:txBody>
      </p:sp>
      <p:sp>
        <p:nvSpPr>
          <p:cNvPr id="15"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pPr/>
              <a:t>‹#›</a:t>
            </a:fld>
            <a:endParaRPr lang="en-CA"/>
          </a:p>
        </p:txBody>
      </p:sp>
      <p:cxnSp>
        <p:nvCxnSpPr>
          <p:cNvPr id="16" name="Straight Connector 15"/>
          <p:cNvCxnSpPr/>
          <p:nvPr/>
        </p:nvCxnSpPr>
        <p:spPr>
          <a:xfrm>
            <a:off x="609600" y="6283816"/>
            <a:ext cx="839601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524039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600200"/>
            <a:ext cx="5384800" cy="452596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1" name="Date Placeholder 3"/>
          <p:cNvSpPr>
            <a:spLocks noGrp="1"/>
          </p:cNvSpPr>
          <p:nvPr>
            <p:ph type="dt" sz="half" idx="10"/>
          </p:nvPr>
        </p:nvSpPr>
        <p:spPr>
          <a:xfrm>
            <a:off x="609600" y="6356352"/>
            <a:ext cx="1625600" cy="365125"/>
          </a:xfrm>
        </p:spPr>
        <p:txBody>
          <a:bodyPr/>
          <a:lstStyle/>
          <a:p>
            <a:r>
              <a:rPr lang="en-US"/>
              <a:t>August 8 2017</a:t>
            </a:r>
            <a:endParaRPr lang="en-CA"/>
          </a:p>
        </p:txBody>
      </p:sp>
      <p:sp>
        <p:nvSpPr>
          <p:cNvPr id="12" name="Footer Placeholder 4"/>
          <p:cNvSpPr>
            <a:spLocks noGrp="1"/>
          </p:cNvSpPr>
          <p:nvPr>
            <p:ph type="ftr" sz="quarter" idx="11"/>
          </p:nvPr>
        </p:nvSpPr>
        <p:spPr>
          <a:xfrm>
            <a:off x="2235200" y="6356352"/>
            <a:ext cx="3860800" cy="365125"/>
          </a:xfrm>
        </p:spPr>
        <p:txBody>
          <a:bodyPr/>
          <a:lstStyle/>
          <a:p>
            <a:r>
              <a:rPr lang="en-CA"/>
              <a:t>Rupinder Dhaliwal </a:t>
            </a:r>
          </a:p>
        </p:txBody>
      </p:sp>
      <p:sp>
        <p:nvSpPr>
          <p:cNvPr id="13"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pPr/>
              <a:t>‹#›</a:t>
            </a:fld>
            <a:endParaRPr lang="en-CA"/>
          </a:p>
        </p:txBody>
      </p:sp>
      <p:cxnSp>
        <p:nvCxnSpPr>
          <p:cNvPr id="14" name="Straight Connector 13"/>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1260594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600" y="1535114"/>
            <a:ext cx="5386917" cy="639762"/>
          </a:xfrm>
        </p:spPr>
        <p:txBody>
          <a:bodyPr anchor="b"/>
          <a:lstStyle>
            <a:lvl1pPr marL="0" indent="0">
              <a:buNone/>
              <a:defRPr sz="3100" b="1"/>
            </a:lvl1pPr>
            <a:lvl2pPr marL="586130" indent="0">
              <a:buNone/>
              <a:defRPr sz="2600" b="1"/>
            </a:lvl2pPr>
            <a:lvl3pPr marL="1172261" indent="0">
              <a:buNone/>
              <a:defRPr sz="2300" b="1"/>
            </a:lvl3pPr>
            <a:lvl4pPr marL="1758391" indent="0">
              <a:buNone/>
              <a:defRPr sz="2100" b="1"/>
            </a:lvl4pPr>
            <a:lvl5pPr marL="2344522" indent="0">
              <a:buNone/>
              <a:defRPr sz="2100" b="1"/>
            </a:lvl5pPr>
            <a:lvl6pPr marL="2930652" indent="0">
              <a:buNone/>
              <a:defRPr sz="2100" b="1"/>
            </a:lvl6pPr>
            <a:lvl7pPr marL="3516782" indent="0">
              <a:buNone/>
              <a:defRPr sz="2100" b="1"/>
            </a:lvl7pPr>
            <a:lvl8pPr marL="4102913" indent="0">
              <a:buNone/>
              <a:defRPr sz="2100" b="1"/>
            </a:lvl8pPr>
            <a:lvl9pPr marL="4689043" indent="0">
              <a:buNone/>
              <a:defRPr sz="21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3100" b="1"/>
            </a:lvl1pPr>
            <a:lvl2pPr marL="586130" indent="0">
              <a:buNone/>
              <a:defRPr sz="2600" b="1"/>
            </a:lvl2pPr>
            <a:lvl3pPr marL="1172261" indent="0">
              <a:buNone/>
              <a:defRPr sz="2300" b="1"/>
            </a:lvl3pPr>
            <a:lvl4pPr marL="1758391" indent="0">
              <a:buNone/>
              <a:defRPr sz="2100" b="1"/>
            </a:lvl4pPr>
            <a:lvl5pPr marL="2344522" indent="0">
              <a:buNone/>
              <a:defRPr sz="2100" b="1"/>
            </a:lvl5pPr>
            <a:lvl6pPr marL="2930652" indent="0">
              <a:buNone/>
              <a:defRPr sz="2100" b="1"/>
            </a:lvl6pPr>
            <a:lvl7pPr marL="3516782" indent="0">
              <a:buNone/>
              <a:defRPr sz="2100" b="1"/>
            </a:lvl7pPr>
            <a:lvl8pPr marL="4102913" indent="0">
              <a:buNone/>
              <a:defRPr sz="2100" b="1"/>
            </a:lvl8pPr>
            <a:lvl9pPr marL="4689043" indent="0">
              <a:buNone/>
              <a:defRPr sz="2100" b="1"/>
            </a:lvl9pPr>
          </a:lstStyle>
          <a:p>
            <a:pPr lvl="0"/>
            <a:r>
              <a:rPr lang="en-CA"/>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Date Placeholder 3"/>
          <p:cNvSpPr>
            <a:spLocks noGrp="1"/>
          </p:cNvSpPr>
          <p:nvPr>
            <p:ph type="dt" sz="half" idx="10"/>
          </p:nvPr>
        </p:nvSpPr>
        <p:spPr>
          <a:xfrm>
            <a:off x="609600" y="6356352"/>
            <a:ext cx="1625600" cy="365125"/>
          </a:xfrm>
        </p:spPr>
        <p:txBody>
          <a:bodyPr/>
          <a:lstStyle/>
          <a:p>
            <a:r>
              <a:rPr lang="en-US"/>
              <a:t>August 8 2017</a:t>
            </a:r>
            <a:endParaRPr lang="en-CA"/>
          </a:p>
        </p:txBody>
      </p:sp>
      <p:sp>
        <p:nvSpPr>
          <p:cNvPr id="17" name="Footer Placeholder 4"/>
          <p:cNvSpPr>
            <a:spLocks noGrp="1"/>
          </p:cNvSpPr>
          <p:nvPr>
            <p:ph type="ftr" sz="quarter" idx="11"/>
          </p:nvPr>
        </p:nvSpPr>
        <p:spPr>
          <a:xfrm>
            <a:off x="2235200" y="6356352"/>
            <a:ext cx="3860800" cy="365125"/>
          </a:xfrm>
        </p:spPr>
        <p:txBody>
          <a:bodyPr/>
          <a:lstStyle/>
          <a:p>
            <a:r>
              <a:rPr lang="en-CA"/>
              <a:t>Rupinder Dhaliwal </a:t>
            </a:r>
          </a:p>
        </p:txBody>
      </p:sp>
      <p:sp>
        <p:nvSpPr>
          <p:cNvPr id="18"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pPr/>
              <a:t>‹#›</a:t>
            </a:fld>
            <a:endParaRPr lang="en-CA"/>
          </a:p>
        </p:txBody>
      </p:sp>
      <p:cxnSp>
        <p:nvCxnSpPr>
          <p:cNvPr id="19" name="Straight Connector 18"/>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2486824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9" name="Date Placeholder 3"/>
          <p:cNvSpPr>
            <a:spLocks noGrp="1"/>
          </p:cNvSpPr>
          <p:nvPr>
            <p:ph type="dt" sz="half" idx="10"/>
          </p:nvPr>
        </p:nvSpPr>
        <p:spPr>
          <a:xfrm>
            <a:off x="609600" y="6356352"/>
            <a:ext cx="1625600" cy="365125"/>
          </a:xfrm>
        </p:spPr>
        <p:txBody>
          <a:bodyPr/>
          <a:lstStyle/>
          <a:p>
            <a:r>
              <a:rPr lang="en-US"/>
              <a:t>August 8 2017</a:t>
            </a:r>
            <a:endParaRPr lang="en-CA"/>
          </a:p>
        </p:txBody>
      </p:sp>
      <p:sp>
        <p:nvSpPr>
          <p:cNvPr id="13" name="Footer Placeholder 4"/>
          <p:cNvSpPr>
            <a:spLocks noGrp="1"/>
          </p:cNvSpPr>
          <p:nvPr>
            <p:ph type="ftr" sz="quarter" idx="11"/>
          </p:nvPr>
        </p:nvSpPr>
        <p:spPr>
          <a:xfrm>
            <a:off x="2235200" y="6356352"/>
            <a:ext cx="3860800" cy="365125"/>
          </a:xfrm>
        </p:spPr>
        <p:txBody>
          <a:bodyPr/>
          <a:lstStyle/>
          <a:p>
            <a:r>
              <a:rPr lang="en-CA"/>
              <a:t>Rupinder Dhaliwal </a:t>
            </a:r>
          </a:p>
        </p:txBody>
      </p:sp>
      <p:sp>
        <p:nvSpPr>
          <p:cNvPr id="14"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pPr/>
              <a:t>‹#›</a:t>
            </a:fld>
            <a:endParaRPr lang="en-CA"/>
          </a:p>
        </p:txBody>
      </p:sp>
      <p:cxnSp>
        <p:nvCxnSpPr>
          <p:cNvPr id="15" name="Straight Connector 14"/>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1084712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609600" y="6356352"/>
            <a:ext cx="1625600" cy="365125"/>
          </a:xfrm>
        </p:spPr>
        <p:txBody>
          <a:bodyPr/>
          <a:lstStyle/>
          <a:p>
            <a:r>
              <a:rPr lang="en-US"/>
              <a:t>August 8 2017</a:t>
            </a:r>
            <a:endParaRPr lang="en-CA"/>
          </a:p>
        </p:txBody>
      </p:sp>
      <p:sp>
        <p:nvSpPr>
          <p:cNvPr id="10" name="Footer Placeholder 4"/>
          <p:cNvSpPr>
            <a:spLocks noGrp="1"/>
          </p:cNvSpPr>
          <p:nvPr>
            <p:ph type="ftr" sz="quarter" idx="11"/>
          </p:nvPr>
        </p:nvSpPr>
        <p:spPr>
          <a:xfrm>
            <a:off x="2235200" y="6356352"/>
            <a:ext cx="3860800" cy="365125"/>
          </a:xfrm>
        </p:spPr>
        <p:txBody>
          <a:bodyPr/>
          <a:lstStyle/>
          <a:p>
            <a:r>
              <a:rPr lang="en-CA"/>
              <a:t>Rupinder Dhaliwal </a:t>
            </a:r>
          </a:p>
        </p:txBody>
      </p:sp>
      <p:sp>
        <p:nvSpPr>
          <p:cNvPr id="12"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pPr/>
              <a:t>‹#›</a:t>
            </a:fld>
            <a:endParaRPr lang="en-CA"/>
          </a:p>
        </p:txBody>
      </p:sp>
      <p:cxnSp>
        <p:nvCxnSpPr>
          <p:cNvPr id="13" name="Straight Connector 12"/>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1249224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600" b="1"/>
            </a:lvl1pPr>
          </a:lstStyle>
          <a:p>
            <a:r>
              <a:rPr lang="en-CA"/>
              <a:t>Click to edit Master title style</a:t>
            </a:r>
            <a:endParaRPr lang="en-US"/>
          </a:p>
        </p:txBody>
      </p:sp>
      <p:sp>
        <p:nvSpPr>
          <p:cNvPr id="3" name="Content Placeholder 2"/>
          <p:cNvSpPr>
            <a:spLocks noGrp="1"/>
          </p:cNvSpPr>
          <p:nvPr>
            <p:ph idx="1"/>
          </p:nvPr>
        </p:nvSpPr>
        <p:spPr>
          <a:xfrm>
            <a:off x="4766733" y="273050"/>
            <a:ext cx="6815667" cy="5853113"/>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800"/>
            </a:lvl1pPr>
            <a:lvl2pPr marL="586130" indent="0">
              <a:buNone/>
              <a:defRPr sz="1500"/>
            </a:lvl2pPr>
            <a:lvl3pPr marL="1172261" indent="0">
              <a:buNone/>
              <a:defRPr sz="1300"/>
            </a:lvl3pPr>
            <a:lvl4pPr marL="1758391" indent="0">
              <a:buNone/>
              <a:defRPr sz="1200"/>
            </a:lvl4pPr>
            <a:lvl5pPr marL="2344522" indent="0">
              <a:buNone/>
              <a:defRPr sz="1200"/>
            </a:lvl5pPr>
            <a:lvl6pPr marL="2930652" indent="0">
              <a:buNone/>
              <a:defRPr sz="1200"/>
            </a:lvl6pPr>
            <a:lvl7pPr marL="3516782" indent="0">
              <a:buNone/>
              <a:defRPr sz="1200"/>
            </a:lvl7pPr>
            <a:lvl8pPr marL="4102913" indent="0">
              <a:buNone/>
              <a:defRPr sz="1200"/>
            </a:lvl8pPr>
            <a:lvl9pPr marL="4689043" indent="0">
              <a:buNone/>
              <a:defRPr sz="1200"/>
            </a:lvl9pPr>
          </a:lstStyle>
          <a:p>
            <a:pPr lvl="0"/>
            <a:r>
              <a:rPr lang="en-CA"/>
              <a:t>Click to edit Master text styles</a:t>
            </a:r>
          </a:p>
        </p:txBody>
      </p:sp>
      <p:sp>
        <p:nvSpPr>
          <p:cNvPr id="11" name="Date Placeholder 3"/>
          <p:cNvSpPr>
            <a:spLocks noGrp="1"/>
          </p:cNvSpPr>
          <p:nvPr>
            <p:ph type="dt" sz="half" idx="10"/>
          </p:nvPr>
        </p:nvSpPr>
        <p:spPr>
          <a:xfrm>
            <a:off x="609600" y="6356352"/>
            <a:ext cx="1625600" cy="365125"/>
          </a:xfrm>
        </p:spPr>
        <p:txBody>
          <a:bodyPr/>
          <a:lstStyle/>
          <a:p>
            <a:r>
              <a:rPr lang="en-US"/>
              <a:t>August 8 2017</a:t>
            </a:r>
            <a:endParaRPr lang="en-CA"/>
          </a:p>
        </p:txBody>
      </p:sp>
      <p:sp>
        <p:nvSpPr>
          <p:cNvPr id="14" name="Footer Placeholder 4"/>
          <p:cNvSpPr>
            <a:spLocks noGrp="1"/>
          </p:cNvSpPr>
          <p:nvPr>
            <p:ph type="ftr" sz="quarter" idx="11"/>
          </p:nvPr>
        </p:nvSpPr>
        <p:spPr>
          <a:xfrm>
            <a:off x="2235200" y="6356352"/>
            <a:ext cx="3860800" cy="365125"/>
          </a:xfrm>
        </p:spPr>
        <p:txBody>
          <a:bodyPr/>
          <a:lstStyle/>
          <a:p>
            <a:r>
              <a:rPr lang="en-CA"/>
              <a:t>Rupinder Dhaliwal </a:t>
            </a:r>
          </a:p>
        </p:txBody>
      </p:sp>
      <p:sp>
        <p:nvSpPr>
          <p:cNvPr id="16"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pPr/>
              <a:t>‹#›</a:t>
            </a:fld>
            <a:endParaRPr lang="en-CA"/>
          </a:p>
        </p:txBody>
      </p:sp>
      <p:cxnSp>
        <p:nvCxnSpPr>
          <p:cNvPr id="17" name="Straight Connector 16"/>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1218220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600" b="1"/>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100"/>
            </a:lvl1pPr>
            <a:lvl2pPr marL="586130" indent="0">
              <a:buNone/>
              <a:defRPr sz="3600"/>
            </a:lvl2pPr>
            <a:lvl3pPr marL="1172261" indent="0">
              <a:buNone/>
              <a:defRPr sz="3100"/>
            </a:lvl3pPr>
            <a:lvl4pPr marL="1758391" indent="0">
              <a:buNone/>
              <a:defRPr sz="2600"/>
            </a:lvl4pPr>
            <a:lvl5pPr marL="2344522" indent="0">
              <a:buNone/>
              <a:defRPr sz="2600"/>
            </a:lvl5pPr>
            <a:lvl6pPr marL="2930652" indent="0">
              <a:buNone/>
              <a:defRPr sz="2600"/>
            </a:lvl6pPr>
            <a:lvl7pPr marL="3516782" indent="0">
              <a:buNone/>
              <a:defRPr sz="2600"/>
            </a:lvl7pPr>
            <a:lvl8pPr marL="4102913" indent="0">
              <a:buNone/>
              <a:defRPr sz="2600"/>
            </a:lvl8pPr>
            <a:lvl9pPr marL="4689043" indent="0">
              <a:buNone/>
              <a:defRPr sz="2600"/>
            </a:lvl9pPr>
          </a:lstStyle>
          <a:p>
            <a:r>
              <a:rPr lang="en-CA"/>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800"/>
            </a:lvl1pPr>
            <a:lvl2pPr marL="586130" indent="0">
              <a:buNone/>
              <a:defRPr sz="1500"/>
            </a:lvl2pPr>
            <a:lvl3pPr marL="1172261" indent="0">
              <a:buNone/>
              <a:defRPr sz="1300"/>
            </a:lvl3pPr>
            <a:lvl4pPr marL="1758391" indent="0">
              <a:buNone/>
              <a:defRPr sz="1200"/>
            </a:lvl4pPr>
            <a:lvl5pPr marL="2344522" indent="0">
              <a:buNone/>
              <a:defRPr sz="1200"/>
            </a:lvl5pPr>
            <a:lvl6pPr marL="2930652" indent="0">
              <a:buNone/>
              <a:defRPr sz="1200"/>
            </a:lvl6pPr>
            <a:lvl7pPr marL="3516782" indent="0">
              <a:buNone/>
              <a:defRPr sz="1200"/>
            </a:lvl7pPr>
            <a:lvl8pPr marL="4102913" indent="0">
              <a:buNone/>
              <a:defRPr sz="1200"/>
            </a:lvl8pPr>
            <a:lvl9pPr marL="4689043" indent="0">
              <a:buNone/>
              <a:defRPr sz="1200"/>
            </a:lvl9pPr>
          </a:lstStyle>
          <a:p>
            <a:pPr lvl="0"/>
            <a:r>
              <a:rPr lang="en-CA"/>
              <a:t>Click to edit Master text styles</a:t>
            </a:r>
          </a:p>
        </p:txBody>
      </p:sp>
      <p:sp>
        <p:nvSpPr>
          <p:cNvPr id="11" name="Date Placeholder 3"/>
          <p:cNvSpPr>
            <a:spLocks noGrp="1"/>
          </p:cNvSpPr>
          <p:nvPr>
            <p:ph type="dt" sz="half" idx="10"/>
          </p:nvPr>
        </p:nvSpPr>
        <p:spPr>
          <a:xfrm>
            <a:off x="609600" y="6356352"/>
            <a:ext cx="1625600" cy="365125"/>
          </a:xfrm>
        </p:spPr>
        <p:txBody>
          <a:bodyPr/>
          <a:lstStyle/>
          <a:p>
            <a:r>
              <a:rPr lang="en-US"/>
              <a:t>August 8 2017</a:t>
            </a:r>
            <a:endParaRPr lang="en-CA"/>
          </a:p>
        </p:txBody>
      </p:sp>
      <p:sp>
        <p:nvSpPr>
          <p:cNvPr id="13" name="Footer Placeholder 4"/>
          <p:cNvSpPr>
            <a:spLocks noGrp="1"/>
          </p:cNvSpPr>
          <p:nvPr>
            <p:ph type="ftr" sz="quarter" idx="11"/>
          </p:nvPr>
        </p:nvSpPr>
        <p:spPr>
          <a:xfrm>
            <a:off x="2235200" y="6356352"/>
            <a:ext cx="3860800" cy="365125"/>
          </a:xfrm>
        </p:spPr>
        <p:txBody>
          <a:bodyPr/>
          <a:lstStyle/>
          <a:p>
            <a:r>
              <a:rPr lang="en-CA"/>
              <a:t>Rupinder Dhaliwal </a:t>
            </a:r>
          </a:p>
        </p:txBody>
      </p:sp>
      <p:sp>
        <p:nvSpPr>
          <p:cNvPr id="15"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pPr/>
              <a:t>‹#›</a:t>
            </a:fld>
            <a:endParaRPr lang="en-CA"/>
          </a:p>
        </p:txBody>
      </p:sp>
      <p:cxnSp>
        <p:nvCxnSpPr>
          <p:cNvPr id="16" name="Straight Connector 15"/>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361598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7910" y="1927319"/>
            <a:ext cx="6246793" cy="1434403"/>
          </a:xfrm>
        </p:spPr>
        <p:txBody>
          <a:bodyPr anchor="b"/>
          <a:lstStyle>
            <a:lvl1pPr algn="l">
              <a:defRPr>
                <a:solidFill>
                  <a:schemeClr val="bg1"/>
                </a:solidFill>
              </a:defRPr>
            </a:lvl1pPr>
          </a:lstStyle>
          <a:p>
            <a:r>
              <a:rPr lang="en-CA"/>
              <a:t>Click to edit Master title style</a:t>
            </a:r>
            <a:endParaRPr lang="en-US" dirty="0"/>
          </a:p>
        </p:txBody>
      </p:sp>
      <p:sp>
        <p:nvSpPr>
          <p:cNvPr id="3" name="Subtitle 2"/>
          <p:cNvSpPr>
            <a:spLocks noGrp="1"/>
          </p:cNvSpPr>
          <p:nvPr>
            <p:ph type="subTitle" idx="1"/>
          </p:nvPr>
        </p:nvSpPr>
        <p:spPr>
          <a:xfrm>
            <a:off x="767910" y="3361723"/>
            <a:ext cx="6246793" cy="1007171"/>
          </a:xfrm>
        </p:spPr>
        <p:txBody>
          <a:bodyPr>
            <a:normAutofit/>
          </a:bodyPr>
          <a:lstStyle>
            <a:lvl1pPr marL="0" indent="0" algn="l">
              <a:buNone/>
              <a:defRPr sz="2300">
                <a:solidFill>
                  <a:schemeClr val="bg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r>
              <a:rPr lang="en-CA"/>
              <a:t>Click to edit Master subtitle style</a:t>
            </a:r>
            <a:endParaRPr lang="en-US" dirty="0"/>
          </a:p>
        </p:txBody>
      </p:sp>
      <p:cxnSp>
        <p:nvCxnSpPr>
          <p:cNvPr id="13" name="Straight Connector 12"/>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02312" y="6258820"/>
            <a:ext cx="2155096" cy="359300"/>
          </a:xfrm>
          <a:prstGeom prst="rect">
            <a:avLst/>
          </a:prstGeom>
        </p:spPr>
      </p:pic>
      <p:pic>
        <p:nvPicPr>
          <p:cNvPr id="9" name="Picture 8" descr="DASH007_Change_Logo_RGB-K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448" y="586740"/>
            <a:ext cx="4382831" cy="1016635"/>
          </a:xfrm>
          <a:prstGeom prst="rect">
            <a:avLst/>
          </a:prstGeom>
        </p:spPr>
      </p:pic>
    </p:spTree>
    <p:extLst>
      <p:ext uri="{BB962C8B-B14F-4D97-AF65-F5344CB8AC3E}">
        <p14:creationId xmlns:p14="http://schemas.microsoft.com/office/powerpoint/2010/main" val="3887433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Date Placeholder 3"/>
          <p:cNvSpPr>
            <a:spLocks noGrp="1"/>
          </p:cNvSpPr>
          <p:nvPr>
            <p:ph type="dt" sz="half" idx="10"/>
          </p:nvPr>
        </p:nvSpPr>
        <p:spPr>
          <a:xfrm>
            <a:off x="609600" y="6356352"/>
            <a:ext cx="1625600" cy="365125"/>
          </a:xfrm>
        </p:spPr>
        <p:txBody>
          <a:bodyPr/>
          <a:lstStyle/>
          <a:p>
            <a:r>
              <a:rPr lang="en-US"/>
              <a:t>August 8 2017</a:t>
            </a:r>
            <a:endParaRPr lang="en-CA"/>
          </a:p>
        </p:txBody>
      </p:sp>
      <p:sp>
        <p:nvSpPr>
          <p:cNvPr id="14" name="Footer Placeholder 4"/>
          <p:cNvSpPr>
            <a:spLocks noGrp="1"/>
          </p:cNvSpPr>
          <p:nvPr>
            <p:ph type="ftr" sz="quarter" idx="11"/>
          </p:nvPr>
        </p:nvSpPr>
        <p:spPr>
          <a:xfrm>
            <a:off x="2235200" y="6356352"/>
            <a:ext cx="3860800" cy="365125"/>
          </a:xfrm>
        </p:spPr>
        <p:txBody>
          <a:bodyPr/>
          <a:lstStyle/>
          <a:p>
            <a:r>
              <a:rPr lang="en-CA"/>
              <a:t>Rupinder Dhaliwal </a:t>
            </a:r>
          </a:p>
        </p:txBody>
      </p:sp>
      <p:sp>
        <p:nvSpPr>
          <p:cNvPr id="15"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pPr/>
              <a:t>‹#›</a:t>
            </a:fld>
            <a:endParaRPr lang="en-CA"/>
          </a:p>
        </p:txBody>
      </p:sp>
      <p:cxnSp>
        <p:nvCxnSpPr>
          <p:cNvPr id="16" name="Straight Connector 15"/>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3723317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7910" y="1927319"/>
            <a:ext cx="6246793" cy="1434403"/>
          </a:xfrm>
        </p:spPr>
        <p:txBody>
          <a:bodyPr anchor="b"/>
          <a:lstStyle>
            <a:lvl1pPr algn="l">
              <a:defRPr>
                <a:solidFill>
                  <a:schemeClr val="bg1"/>
                </a:solidFill>
              </a:defRPr>
            </a:lvl1pPr>
          </a:lstStyle>
          <a:p>
            <a:r>
              <a:rPr lang="en-CA"/>
              <a:t>Click to edit Master title style</a:t>
            </a:r>
            <a:endParaRPr lang="en-US" dirty="0"/>
          </a:p>
        </p:txBody>
      </p:sp>
      <p:sp>
        <p:nvSpPr>
          <p:cNvPr id="3" name="Subtitle 2"/>
          <p:cNvSpPr>
            <a:spLocks noGrp="1"/>
          </p:cNvSpPr>
          <p:nvPr>
            <p:ph type="subTitle" idx="1"/>
          </p:nvPr>
        </p:nvSpPr>
        <p:spPr>
          <a:xfrm>
            <a:off x="767910" y="3361723"/>
            <a:ext cx="6246793" cy="1007171"/>
          </a:xfrm>
        </p:spPr>
        <p:txBody>
          <a:bodyPr>
            <a:normAutofit/>
          </a:bodyPr>
          <a:lstStyle>
            <a:lvl1pPr marL="0" indent="0" algn="l">
              <a:buNone/>
              <a:defRPr sz="2300">
                <a:solidFill>
                  <a:schemeClr val="bg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r>
              <a:rPr lang="en-CA"/>
              <a:t>Click to edit Master subtitle style</a:t>
            </a:r>
            <a:endParaRPr lang="en-US" dirty="0"/>
          </a:p>
        </p:txBody>
      </p:sp>
      <p:pic>
        <p:nvPicPr>
          <p:cNvPr id="10" name="Picture 9" descr="DASH007_Metsc_Logo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11" y="634257"/>
            <a:ext cx="4510029" cy="939985"/>
          </a:xfrm>
          <a:prstGeom prst="rect">
            <a:avLst/>
          </a:prstGeom>
        </p:spPr>
      </p:pic>
      <p:cxnSp>
        <p:nvCxnSpPr>
          <p:cNvPr id="13" name="Straight Connector 12"/>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2310" y="6049284"/>
            <a:ext cx="2155101" cy="510418"/>
          </a:xfrm>
          <a:prstGeom prst="rect">
            <a:avLst/>
          </a:prstGeom>
        </p:spPr>
      </p:pic>
    </p:spTree>
    <p:extLst>
      <p:ext uri="{BB962C8B-B14F-4D97-AF65-F5344CB8AC3E}">
        <p14:creationId xmlns:p14="http://schemas.microsoft.com/office/powerpoint/2010/main" val="2609041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rotWithShape="1">
          <a:blip r:embed="rId2"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7910" y="1927319"/>
            <a:ext cx="6246793" cy="1434403"/>
          </a:xfrm>
        </p:spPr>
        <p:txBody>
          <a:bodyPr anchor="b"/>
          <a:lstStyle>
            <a:lvl1pPr algn="l">
              <a:defRPr>
                <a:solidFill>
                  <a:schemeClr val="bg1"/>
                </a:solidFill>
              </a:defRPr>
            </a:lvl1pPr>
          </a:lstStyle>
          <a:p>
            <a:r>
              <a:rPr lang="en-CA"/>
              <a:t>Click to edit Master title style</a:t>
            </a:r>
            <a:endParaRPr lang="en-US" dirty="0"/>
          </a:p>
        </p:txBody>
      </p:sp>
      <p:sp>
        <p:nvSpPr>
          <p:cNvPr id="3" name="Subtitle 2"/>
          <p:cNvSpPr>
            <a:spLocks noGrp="1"/>
          </p:cNvSpPr>
          <p:nvPr>
            <p:ph type="subTitle" idx="1"/>
          </p:nvPr>
        </p:nvSpPr>
        <p:spPr>
          <a:xfrm>
            <a:off x="767910" y="3361723"/>
            <a:ext cx="6246793" cy="1007171"/>
          </a:xfrm>
        </p:spPr>
        <p:txBody>
          <a:bodyPr>
            <a:normAutofit/>
          </a:bodyPr>
          <a:lstStyle>
            <a:lvl1pPr marL="0" indent="0" algn="l">
              <a:buNone/>
              <a:defRPr sz="2300">
                <a:solidFill>
                  <a:schemeClr val="bg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r>
              <a:rPr lang="en-CA"/>
              <a:t>Click to edit Master subtitle style</a:t>
            </a:r>
            <a:endParaRPr lang="en-US" dirty="0"/>
          </a:p>
        </p:txBody>
      </p:sp>
      <p:cxnSp>
        <p:nvCxnSpPr>
          <p:cNvPr id="13" name="Straight Connector 12"/>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02312" y="6258820"/>
            <a:ext cx="2155096" cy="359300"/>
          </a:xfrm>
          <a:prstGeom prst="rect">
            <a:avLst/>
          </a:prstGeom>
        </p:spPr>
      </p:pic>
      <p:pic>
        <p:nvPicPr>
          <p:cNvPr id="9" name="Picture 8" descr="DASH007_Change_Logo_RGB-K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448" y="586740"/>
            <a:ext cx="4382831" cy="1016635"/>
          </a:xfrm>
          <a:prstGeom prst="rect">
            <a:avLst/>
          </a:prstGeom>
        </p:spPr>
      </p:pic>
    </p:spTree>
    <p:extLst>
      <p:ext uri="{BB962C8B-B14F-4D97-AF65-F5344CB8AC3E}">
        <p14:creationId xmlns:p14="http://schemas.microsoft.com/office/powerpoint/2010/main" val="3151314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56441" y="3677578"/>
            <a:ext cx="8534400" cy="1019387"/>
          </a:xfrm>
        </p:spPr>
        <p:txBody>
          <a:bodyPr anchor="b"/>
          <a:lstStyle>
            <a:lvl1pPr algn="l">
              <a:defRPr>
                <a:solidFill>
                  <a:schemeClr val="tx2"/>
                </a:solidFill>
              </a:defRPr>
            </a:lvl1pPr>
          </a:lstStyle>
          <a:p>
            <a:r>
              <a:rPr lang="en-CA"/>
              <a:t>Click to edit Master title style</a:t>
            </a:r>
            <a:endParaRPr lang="en-US" dirty="0"/>
          </a:p>
        </p:txBody>
      </p:sp>
      <p:sp>
        <p:nvSpPr>
          <p:cNvPr id="3" name="Subtitle 2"/>
          <p:cNvSpPr>
            <a:spLocks noGrp="1"/>
          </p:cNvSpPr>
          <p:nvPr>
            <p:ph type="subTitle" idx="1"/>
          </p:nvPr>
        </p:nvSpPr>
        <p:spPr>
          <a:xfrm>
            <a:off x="2256441" y="4696966"/>
            <a:ext cx="8534400" cy="1007171"/>
          </a:xfrm>
        </p:spPr>
        <p:txBody>
          <a:bodyPr>
            <a:normAutofit/>
          </a:bodyPr>
          <a:lstStyle>
            <a:lvl1pPr marL="0" indent="0" algn="l">
              <a:buNone/>
              <a:defRPr sz="2300">
                <a:solidFill>
                  <a:schemeClr val="tx1">
                    <a:lumMod val="60000"/>
                    <a:lumOff val="40000"/>
                  </a:schemeClr>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r>
              <a:rPr lang="en-CA"/>
              <a:t>Click to edit Master subtitle style</a:t>
            </a:r>
            <a:endParaRPr lang="en-US" dirty="0"/>
          </a:p>
        </p:txBody>
      </p:sp>
      <p:pic>
        <p:nvPicPr>
          <p:cNvPr id="8" name="Picture 7" descr="DASH007_Metsc_Logo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9088" y="1932119"/>
            <a:ext cx="7493824" cy="1561872"/>
          </a:xfrm>
          <a:prstGeom prst="rect">
            <a:avLst/>
          </a:prstGeom>
        </p:spPr>
      </p:pic>
      <p:sp>
        <p:nvSpPr>
          <p:cNvPr id="11" name="Date Placeholder 3"/>
          <p:cNvSpPr>
            <a:spLocks noGrp="1"/>
          </p:cNvSpPr>
          <p:nvPr>
            <p:ph type="dt" sz="half" idx="10"/>
          </p:nvPr>
        </p:nvSpPr>
        <p:spPr>
          <a:xfrm>
            <a:off x="609600" y="6356352"/>
            <a:ext cx="1625600" cy="365125"/>
          </a:xfrm>
        </p:spPr>
        <p:txBody>
          <a:bodyPr/>
          <a:lstStyle/>
          <a:p>
            <a:endParaRPr lang="en-CA">
              <a:solidFill>
                <a:srgbClr val="141414">
                  <a:tint val="75000"/>
                </a:srgbClr>
              </a:solidFill>
            </a:endParaRPr>
          </a:p>
        </p:txBody>
      </p:sp>
      <p:sp>
        <p:nvSpPr>
          <p:cNvPr id="12" name="Footer Placeholder 4"/>
          <p:cNvSpPr>
            <a:spLocks noGrp="1"/>
          </p:cNvSpPr>
          <p:nvPr>
            <p:ph type="ftr" sz="quarter" idx="11"/>
          </p:nvPr>
        </p:nvSpPr>
        <p:spPr>
          <a:xfrm>
            <a:off x="2235200" y="6356352"/>
            <a:ext cx="3860800" cy="365125"/>
          </a:xfrm>
        </p:spPr>
        <p:txBody>
          <a:bodyPr/>
          <a:lstStyle/>
          <a:p>
            <a:endParaRPr lang="en-CA">
              <a:solidFill>
                <a:srgbClr val="141414">
                  <a:tint val="75000"/>
                </a:srgbClr>
              </a:solidFill>
            </a:endParaRPr>
          </a:p>
        </p:txBody>
      </p:sp>
      <p:sp>
        <p:nvSpPr>
          <p:cNvPr id="13"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solidFill>
                  <a:srgbClr val="141414">
                    <a:tint val="75000"/>
                  </a:srgbClr>
                </a:solidFill>
              </a:rPr>
              <a:pPr/>
              <a:t>‹#›</a:t>
            </a:fld>
            <a:endParaRPr lang="en-CA">
              <a:solidFill>
                <a:srgbClr val="141414">
                  <a:tint val="75000"/>
                </a:srgbClr>
              </a:solidFill>
            </a:endParaRPr>
          </a:p>
        </p:txBody>
      </p:sp>
      <p:cxnSp>
        <p:nvCxnSpPr>
          <p:cNvPr id="14" name="Straight Connector 13"/>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2365203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le Slide">
    <p:bg>
      <p:bgPr>
        <a:gradFill flip="none" rotWithShape="1">
          <a:gsLst>
            <a:gs pos="38000">
              <a:schemeClr val="tx1">
                <a:lumMod val="90000"/>
                <a:lumOff val="10000"/>
              </a:schemeClr>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56441" y="3656844"/>
            <a:ext cx="8534400" cy="1019387"/>
          </a:xfrm>
        </p:spPr>
        <p:txBody>
          <a:bodyPr anchor="b"/>
          <a:lstStyle>
            <a:lvl1pPr algn="l">
              <a:defRPr>
                <a:solidFill>
                  <a:schemeClr val="bg1"/>
                </a:solidFill>
              </a:defRPr>
            </a:lvl1pPr>
          </a:lstStyle>
          <a:p>
            <a:r>
              <a:rPr lang="en-CA"/>
              <a:t>Click to edit Master title style</a:t>
            </a:r>
            <a:endParaRPr lang="en-US" dirty="0"/>
          </a:p>
        </p:txBody>
      </p:sp>
      <p:sp>
        <p:nvSpPr>
          <p:cNvPr id="3" name="Subtitle 2"/>
          <p:cNvSpPr>
            <a:spLocks noGrp="1"/>
          </p:cNvSpPr>
          <p:nvPr>
            <p:ph type="subTitle" idx="1"/>
          </p:nvPr>
        </p:nvSpPr>
        <p:spPr>
          <a:xfrm>
            <a:off x="2256441" y="4676233"/>
            <a:ext cx="8534400" cy="1007171"/>
          </a:xfrm>
        </p:spPr>
        <p:txBody>
          <a:bodyPr>
            <a:normAutofit/>
          </a:bodyPr>
          <a:lstStyle>
            <a:lvl1pPr marL="0" indent="0" algn="l">
              <a:buNone/>
              <a:defRPr sz="2300">
                <a:solidFill>
                  <a:schemeClr val="tx1">
                    <a:lumMod val="20000"/>
                    <a:lumOff val="80000"/>
                  </a:schemeClr>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r>
              <a:rPr lang="en-CA"/>
              <a:t>Click to edit Master subtitle style</a:t>
            </a:r>
            <a:endParaRPr lang="en-US" dirty="0"/>
          </a:p>
        </p:txBody>
      </p:sp>
      <p:sp>
        <p:nvSpPr>
          <p:cNvPr id="4" name="Date Placeholder 3"/>
          <p:cNvSpPr>
            <a:spLocks noGrp="1"/>
          </p:cNvSpPr>
          <p:nvPr>
            <p:ph type="dt" sz="half" idx="10"/>
          </p:nvPr>
        </p:nvSpPr>
        <p:spPr>
          <a:xfrm>
            <a:off x="609600" y="6356352"/>
            <a:ext cx="1625600" cy="365125"/>
          </a:xfrm>
        </p:spPr>
        <p:txBody>
          <a:bodyPr/>
          <a:lstStyle/>
          <a:p>
            <a:endParaRPr lang="en-CA">
              <a:solidFill>
                <a:srgbClr val="141414">
                  <a:tint val="75000"/>
                </a:srgbClr>
              </a:solidFill>
            </a:endParaRPr>
          </a:p>
        </p:txBody>
      </p:sp>
      <p:sp>
        <p:nvSpPr>
          <p:cNvPr id="5" name="Footer Placeholder 4"/>
          <p:cNvSpPr>
            <a:spLocks noGrp="1"/>
          </p:cNvSpPr>
          <p:nvPr>
            <p:ph type="ftr" sz="quarter" idx="11"/>
          </p:nvPr>
        </p:nvSpPr>
        <p:spPr>
          <a:xfrm>
            <a:off x="2235200" y="6356352"/>
            <a:ext cx="3860800" cy="365125"/>
          </a:xfrm>
        </p:spPr>
        <p:txBody>
          <a:bodyPr/>
          <a:lstStyle/>
          <a:p>
            <a:endParaRPr lang="en-CA">
              <a:solidFill>
                <a:srgbClr val="141414">
                  <a:tint val="75000"/>
                </a:srgbClr>
              </a:solidFill>
            </a:endParaRPr>
          </a:p>
        </p:txBody>
      </p:sp>
      <p:sp>
        <p:nvSpPr>
          <p:cNvPr id="6"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solidFill>
                  <a:srgbClr val="141414">
                    <a:tint val="75000"/>
                  </a:srgbClr>
                </a:solidFill>
              </a:rPr>
              <a:pPr/>
              <a:t>‹#›</a:t>
            </a:fld>
            <a:endParaRPr lang="en-CA">
              <a:solidFill>
                <a:srgbClr val="141414">
                  <a:tint val="75000"/>
                </a:srgbClr>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9088" y="1932120"/>
            <a:ext cx="7493824" cy="1561870"/>
          </a:xfrm>
          <a:prstGeom prst="rect">
            <a:avLst/>
          </a:prstGeom>
        </p:spPr>
      </p:pic>
      <p:cxnSp>
        <p:nvCxnSpPr>
          <p:cNvPr id="12" name="Straight Connector 11"/>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2310" y="6049284"/>
            <a:ext cx="2155101" cy="510418"/>
          </a:xfrm>
          <a:prstGeom prst="rect">
            <a:avLst/>
          </a:prstGeom>
        </p:spPr>
      </p:pic>
    </p:spTree>
    <p:extLst>
      <p:ext uri="{BB962C8B-B14F-4D97-AF65-F5344CB8AC3E}">
        <p14:creationId xmlns:p14="http://schemas.microsoft.com/office/powerpoint/2010/main" val="1270474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39425" y="2260879"/>
            <a:ext cx="6974672" cy="1788150"/>
          </a:xfrm>
        </p:spPr>
        <p:txBody>
          <a:bodyPr>
            <a:normAutofit/>
          </a:bodyPr>
          <a:lstStyle>
            <a:lvl1pPr marL="0" indent="0" algn="l">
              <a:buNone/>
              <a:defRPr sz="2300">
                <a:solidFill>
                  <a:schemeClr val="tx1">
                    <a:lumMod val="60000"/>
                    <a:lumOff val="40000"/>
                  </a:schemeClr>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r>
              <a:rPr lang="en-CA"/>
              <a:t>Click to edit Master subtitle style</a:t>
            </a:r>
            <a:endParaRPr lang="en-US" dirty="0"/>
          </a:p>
        </p:txBody>
      </p:sp>
      <p:sp>
        <p:nvSpPr>
          <p:cNvPr id="11" name="Date Placeholder 3"/>
          <p:cNvSpPr>
            <a:spLocks noGrp="1"/>
          </p:cNvSpPr>
          <p:nvPr>
            <p:ph type="dt" sz="half" idx="10"/>
          </p:nvPr>
        </p:nvSpPr>
        <p:spPr>
          <a:xfrm>
            <a:off x="609600" y="6356352"/>
            <a:ext cx="1625600" cy="365125"/>
          </a:xfrm>
        </p:spPr>
        <p:txBody>
          <a:bodyPr/>
          <a:lstStyle/>
          <a:p>
            <a:endParaRPr lang="en-CA">
              <a:solidFill>
                <a:srgbClr val="141414">
                  <a:tint val="75000"/>
                </a:srgbClr>
              </a:solidFill>
            </a:endParaRPr>
          </a:p>
        </p:txBody>
      </p:sp>
      <p:sp>
        <p:nvSpPr>
          <p:cNvPr id="12" name="Footer Placeholder 4"/>
          <p:cNvSpPr>
            <a:spLocks noGrp="1"/>
          </p:cNvSpPr>
          <p:nvPr>
            <p:ph type="ftr" sz="quarter" idx="11"/>
          </p:nvPr>
        </p:nvSpPr>
        <p:spPr>
          <a:xfrm>
            <a:off x="2235200" y="6356352"/>
            <a:ext cx="3860800" cy="365125"/>
          </a:xfrm>
        </p:spPr>
        <p:txBody>
          <a:bodyPr/>
          <a:lstStyle/>
          <a:p>
            <a:endParaRPr lang="en-CA">
              <a:solidFill>
                <a:srgbClr val="141414">
                  <a:tint val="75000"/>
                </a:srgbClr>
              </a:solidFill>
            </a:endParaRPr>
          </a:p>
        </p:txBody>
      </p:sp>
      <p:sp>
        <p:nvSpPr>
          <p:cNvPr id="13"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solidFill>
                  <a:srgbClr val="141414">
                    <a:tint val="75000"/>
                  </a:srgbClr>
                </a:solidFill>
              </a:rPr>
              <a:pPr/>
              <a:t>‹#›</a:t>
            </a:fld>
            <a:endParaRPr lang="en-CA">
              <a:solidFill>
                <a:srgbClr val="141414">
                  <a:tint val="75000"/>
                </a:srgbClr>
              </a:solidFill>
            </a:endParaRPr>
          </a:p>
        </p:txBody>
      </p:sp>
      <p:cxnSp>
        <p:nvCxnSpPr>
          <p:cNvPr id="14" name="Straight Connector 13"/>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5" name="Picture 4" descr="Emai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3692" y="5162296"/>
            <a:ext cx="440267" cy="396240"/>
          </a:xfrm>
          <a:prstGeom prst="rect">
            <a:avLst/>
          </a:prstGeom>
        </p:spPr>
      </p:pic>
      <p:pic>
        <p:nvPicPr>
          <p:cNvPr id="6" name="Picture 5" descr="Pho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3692" y="4596438"/>
            <a:ext cx="440267" cy="396240"/>
          </a:xfrm>
          <a:prstGeom prst="rect">
            <a:avLst/>
          </a:prstGeom>
        </p:spPr>
      </p:pic>
      <p:pic>
        <p:nvPicPr>
          <p:cNvPr id="7" name="Picture 6" descr="We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3692" y="5728153"/>
            <a:ext cx="440267" cy="396240"/>
          </a:xfrm>
          <a:prstGeom prst="rect">
            <a:avLst/>
          </a:prstGeom>
        </p:spPr>
      </p:pic>
      <p:sp>
        <p:nvSpPr>
          <p:cNvPr id="9" name="TextBox 8"/>
          <p:cNvSpPr txBox="1"/>
          <p:nvPr/>
        </p:nvSpPr>
        <p:spPr>
          <a:xfrm>
            <a:off x="635161" y="458361"/>
            <a:ext cx="6749136" cy="826257"/>
          </a:xfrm>
          <a:prstGeom prst="rect">
            <a:avLst/>
          </a:prstGeom>
          <a:noFill/>
        </p:spPr>
        <p:txBody>
          <a:bodyPr wrap="square" lIns="117226" tIns="58613" rIns="117226" bIns="58613" rtlCol="0">
            <a:spAutoFit/>
          </a:bodyPr>
          <a:lstStyle/>
          <a:p>
            <a:r>
              <a:rPr lang="en-US" sz="4600" dirty="0">
                <a:solidFill>
                  <a:srgbClr val="143284"/>
                </a:solidFill>
              </a:rPr>
              <a:t>Thank You.</a:t>
            </a: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151" y="4585651"/>
            <a:ext cx="2492831" cy="415608"/>
          </a:xfrm>
          <a:prstGeom prst="rect">
            <a:avLst/>
          </a:prstGeom>
        </p:spPr>
      </p:pic>
      <p:sp>
        <p:nvSpPr>
          <p:cNvPr id="22" name="Subtitle 2"/>
          <p:cNvSpPr txBox="1">
            <a:spLocks/>
          </p:cNvSpPr>
          <p:nvPr/>
        </p:nvSpPr>
        <p:spPr>
          <a:xfrm>
            <a:off x="4339425" y="4949022"/>
            <a:ext cx="3702640" cy="809588"/>
          </a:xfrm>
          <a:prstGeom prst="rect">
            <a:avLst/>
          </a:prstGeom>
        </p:spPr>
        <p:txBody>
          <a:bodyPr vert="horz" lIns="117226" tIns="58613" rIns="117226" bIns="58613" rtlCol="0">
            <a:normAutofit/>
          </a:bodyPr>
          <a:lstStyle>
            <a:lvl1pPr marL="0" indent="0" algn="l" defTabSz="457200" rtl="0" eaLnBrk="1" latinLnBrk="0" hangingPunct="1">
              <a:lnSpc>
                <a:spcPct val="150000"/>
              </a:lnSpc>
              <a:spcBef>
                <a:spcPct val="20000"/>
              </a:spcBef>
              <a:buClr>
                <a:schemeClr val="accent3"/>
              </a:buClr>
              <a:buFont typeface="Arial"/>
              <a:buNone/>
              <a:defRPr sz="1800" kern="1200">
                <a:solidFill>
                  <a:schemeClr val="tx1">
                    <a:lumMod val="60000"/>
                    <a:lumOff val="40000"/>
                  </a:schemeClr>
                </a:solidFill>
                <a:latin typeface="+mn-lt"/>
                <a:ea typeface="+mn-ea"/>
                <a:cs typeface="+mn-cs"/>
              </a:defRPr>
            </a:lvl1pPr>
            <a:lvl2pPr marL="457200" indent="0" algn="ctr" defTabSz="457200" rtl="0" eaLnBrk="1" latinLnBrk="0" hangingPunct="1">
              <a:lnSpc>
                <a:spcPct val="150000"/>
              </a:lnSpc>
              <a:spcBef>
                <a:spcPct val="20000"/>
              </a:spcBef>
              <a:buClr>
                <a:schemeClr val="accent3"/>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3"/>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52AC28"/>
              </a:buClr>
            </a:pPr>
            <a:r>
              <a:rPr lang="en-US" dirty="0" err="1">
                <a:solidFill>
                  <a:srgbClr val="141414">
                    <a:lumMod val="60000"/>
                    <a:lumOff val="40000"/>
                  </a:srgbClr>
                </a:solidFill>
                <a:hlinkClick r:id="rId6"/>
              </a:rPr>
              <a:t>info@metsc.ca</a:t>
            </a:r>
            <a:endParaRPr lang="en-US" dirty="0">
              <a:solidFill>
                <a:srgbClr val="141414">
                  <a:lumMod val="60000"/>
                  <a:lumOff val="40000"/>
                </a:srgbClr>
              </a:solidFill>
            </a:endParaRPr>
          </a:p>
        </p:txBody>
      </p:sp>
      <p:sp>
        <p:nvSpPr>
          <p:cNvPr id="24" name="Subtitle 2"/>
          <p:cNvSpPr txBox="1">
            <a:spLocks/>
          </p:cNvSpPr>
          <p:nvPr/>
        </p:nvSpPr>
        <p:spPr>
          <a:xfrm>
            <a:off x="4339425" y="4394616"/>
            <a:ext cx="3702640" cy="809588"/>
          </a:xfrm>
          <a:prstGeom prst="rect">
            <a:avLst/>
          </a:prstGeom>
        </p:spPr>
        <p:txBody>
          <a:bodyPr vert="horz" lIns="117226" tIns="58613" rIns="117226" bIns="58613" rtlCol="0">
            <a:normAutofit/>
          </a:bodyPr>
          <a:lstStyle>
            <a:lvl1pPr marL="0" indent="0" algn="l" defTabSz="457200" rtl="0" eaLnBrk="1" latinLnBrk="0" hangingPunct="1">
              <a:lnSpc>
                <a:spcPct val="150000"/>
              </a:lnSpc>
              <a:spcBef>
                <a:spcPct val="20000"/>
              </a:spcBef>
              <a:buClr>
                <a:schemeClr val="accent3"/>
              </a:buClr>
              <a:buFont typeface="Arial"/>
              <a:buNone/>
              <a:defRPr sz="1800" kern="1200">
                <a:solidFill>
                  <a:schemeClr val="tx1">
                    <a:lumMod val="60000"/>
                    <a:lumOff val="40000"/>
                  </a:schemeClr>
                </a:solidFill>
                <a:latin typeface="+mn-lt"/>
                <a:ea typeface="+mn-ea"/>
                <a:cs typeface="+mn-cs"/>
              </a:defRPr>
            </a:lvl1pPr>
            <a:lvl2pPr marL="457200" indent="0" algn="ctr" defTabSz="457200" rtl="0" eaLnBrk="1" latinLnBrk="0" hangingPunct="1">
              <a:lnSpc>
                <a:spcPct val="150000"/>
              </a:lnSpc>
              <a:spcBef>
                <a:spcPct val="20000"/>
              </a:spcBef>
              <a:buClr>
                <a:schemeClr val="accent3"/>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3"/>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52AC28"/>
              </a:buClr>
            </a:pPr>
            <a:r>
              <a:rPr lang="en-US" dirty="0">
                <a:solidFill>
                  <a:srgbClr val="141414">
                    <a:lumMod val="60000"/>
                    <a:lumOff val="40000"/>
                  </a:srgbClr>
                </a:solidFill>
              </a:rPr>
              <a:t>1-855-44-CHANGE (24264)</a:t>
            </a:r>
          </a:p>
        </p:txBody>
      </p:sp>
      <p:sp>
        <p:nvSpPr>
          <p:cNvPr id="25" name="Subtitle 2"/>
          <p:cNvSpPr txBox="1">
            <a:spLocks/>
          </p:cNvSpPr>
          <p:nvPr/>
        </p:nvSpPr>
        <p:spPr>
          <a:xfrm>
            <a:off x="4339425" y="5503429"/>
            <a:ext cx="4661116" cy="784592"/>
          </a:xfrm>
          <a:prstGeom prst="rect">
            <a:avLst/>
          </a:prstGeom>
        </p:spPr>
        <p:txBody>
          <a:bodyPr vert="horz" lIns="117226" tIns="58613" rIns="117226" bIns="58613" rtlCol="0">
            <a:normAutofit/>
          </a:bodyPr>
          <a:lstStyle>
            <a:lvl1pPr marL="0" indent="0" algn="l" defTabSz="457200" rtl="0" eaLnBrk="1" latinLnBrk="0" hangingPunct="1">
              <a:lnSpc>
                <a:spcPct val="150000"/>
              </a:lnSpc>
              <a:spcBef>
                <a:spcPct val="20000"/>
              </a:spcBef>
              <a:buClr>
                <a:schemeClr val="accent3"/>
              </a:buClr>
              <a:buFont typeface="Arial"/>
              <a:buNone/>
              <a:defRPr sz="1800" kern="1200">
                <a:solidFill>
                  <a:schemeClr val="tx1">
                    <a:lumMod val="60000"/>
                    <a:lumOff val="40000"/>
                  </a:schemeClr>
                </a:solidFill>
                <a:latin typeface="+mn-lt"/>
                <a:ea typeface="+mn-ea"/>
                <a:cs typeface="+mn-cs"/>
              </a:defRPr>
            </a:lvl1pPr>
            <a:lvl2pPr marL="457200" indent="0" algn="ctr" defTabSz="457200" rtl="0" eaLnBrk="1" latinLnBrk="0" hangingPunct="1">
              <a:lnSpc>
                <a:spcPct val="150000"/>
              </a:lnSpc>
              <a:spcBef>
                <a:spcPct val="20000"/>
              </a:spcBef>
              <a:buClr>
                <a:schemeClr val="accent3"/>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3"/>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52AC28"/>
              </a:buClr>
            </a:pPr>
            <a:r>
              <a:rPr lang="en-US" dirty="0" err="1">
                <a:solidFill>
                  <a:srgbClr val="141414">
                    <a:lumMod val="60000"/>
                    <a:lumOff val="40000"/>
                  </a:srgbClr>
                </a:solidFill>
                <a:hlinkClick r:id="rId7"/>
              </a:rPr>
              <a:t>metabolicsyndromecanada.ca</a:t>
            </a:r>
            <a:endParaRPr lang="en-US" dirty="0">
              <a:solidFill>
                <a:srgbClr val="141414">
                  <a:lumMod val="60000"/>
                  <a:lumOff val="40000"/>
                </a:srgbClr>
              </a:solidFill>
            </a:endParaRPr>
          </a:p>
        </p:txBody>
      </p:sp>
      <p:sp>
        <p:nvSpPr>
          <p:cNvPr id="27" name="Picture Placeholder 26"/>
          <p:cNvSpPr>
            <a:spLocks noGrp="1"/>
          </p:cNvSpPr>
          <p:nvPr>
            <p:ph type="pic" sz="quarter" idx="13"/>
          </p:nvPr>
        </p:nvSpPr>
        <p:spPr>
          <a:xfrm>
            <a:off x="819151" y="1505492"/>
            <a:ext cx="3344808" cy="2542656"/>
          </a:xfrm>
        </p:spPr>
        <p:txBody>
          <a:bodyPr/>
          <a:lstStyle/>
          <a:p>
            <a:r>
              <a:rPr lang="en-CA"/>
              <a:t>Drag picture to placeholder or click icon to add</a:t>
            </a:r>
            <a:endParaRPr lang="en-US"/>
          </a:p>
        </p:txBody>
      </p:sp>
      <p:sp>
        <p:nvSpPr>
          <p:cNvPr id="28" name="Title 27"/>
          <p:cNvSpPr>
            <a:spLocks noGrp="1"/>
          </p:cNvSpPr>
          <p:nvPr>
            <p:ph type="title"/>
          </p:nvPr>
        </p:nvSpPr>
        <p:spPr>
          <a:xfrm>
            <a:off x="4339425" y="1506374"/>
            <a:ext cx="6974672" cy="754506"/>
          </a:xfrm>
        </p:spPr>
        <p:txBody>
          <a:bodyPr>
            <a:normAutofit/>
          </a:bodyPr>
          <a:lstStyle>
            <a:lvl1pPr>
              <a:defRPr sz="3100"/>
            </a:lvl1pPr>
          </a:lstStyle>
          <a:p>
            <a:r>
              <a:rPr lang="en-CA"/>
              <a:t>Click to edit Master title style</a:t>
            </a:r>
            <a:endParaRPr lang="en-US" dirty="0"/>
          </a:p>
        </p:txBody>
      </p:sp>
      <p:cxnSp>
        <p:nvCxnSpPr>
          <p:cNvPr id="32" name="Straight Connector 31"/>
          <p:cNvCxnSpPr/>
          <p:nvPr/>
        </p:nvCxnSpPr>
        <p:spPr>
          <a:xfrm>
            <a:off x="609601" y="4365574"/>
            <a:ext cx="10704497"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3688891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le Slide">
    <p:bg>
      <p:bgPr>
        <a:gradFill flip="none" rotWithShape="1">
          <a:gsLst>
            <a:gs pos="39000">
              <a:schemeClr val="tx1">
                <a:lumMod val="90000"/>
                <a:lumOff val="10000"/>
              </a:schemeClr>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9091" y="2568515"/>
            <a:ext cx="7493819" cy="1561870"/>
          </a:xfrm>
          <a:prstGeom prst="rect">
            <a:avLst/>
          </a:prstGeom>
        </p:spPr>
      </p:pic>
    </p:spTree>
    <p:extLst>
      <p:ext uri="{BB962C8B-B14F-4D97-AF65-F5344CB8AC3E}">
        <p14:creationId xmlns:p14="http://schemas.microsoft.com/office/powerpoint/2010/main" val="1814419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6_Title Slide">
    <p:bg>
      <p:bgPr>
        <a:gradFill flip="none" rotWithShape="1">
          <a:gsLst>
            <a:gs pos="39000">
              <a:schemeClr val="tx1">
                <a:lumMod val="90000"/>
                <a:lumOff val="10000"/>
              </a:schemeClr>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9091" y="1538358"/>
            <a:ext cx="7493819" cy="1561870"/>
          </a:xfrm>
          <a:prstGeom prst="rect">
            <a:avLst/>
          </a:prstGeom>
        </p:spPr>
      </p:pic>
      <p:pic>
        <p:nvPicPr>
          <p:cNvPr id="4" name="Picture 3" descr="Emai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17" y="4598603"/>
            <a:ext cx="440267" cy="396240"/>
          </a:xfrm>
          <a:prstGeom prst="rect">
            <a:avLst/>
          </a:prstGeom>
        </p:spPr>
      </p:pic>
      <p:pic>
        <p:nvPicPr>
          <p:cNvPr id="5" name="Picture 4" descr="Phon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17" y="4032745"/>
            <a:ext cx="440267" cy="396240"/>
          </a:xfrm>
          <a:prstGeom prst="rect">
            <a:avLst/>
          </a:prstGeom>
        </p:spPr>
      </p:pic>
      <p:pic>
        <p:nvPicPr>
          <p:cNvPr id="6" name="Picture 5" descr="We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17" y="5164460"/>
            <a:ext cx="440267" cy="396240"/>
          </a:xfrm>
          <a:prstGeom prst="rect">
            <a:avLst/>
          </a:prstGeom>
        </p:spPr>
      </p:pic>
      <p:sp>
        <p:nvSpPr>
          <p:cNvPr id="7" name="Subtitle 2"/>
          <p:cNvSpPr txBox="1">
            <a:spLocks/>
          </p:cNvSpPr>
          <p:nvPr/>
        </p:nvSpPr>
        <p:spPr>
          <a:xfrm>
            <a:off x="5691751" y="4385329"/>
            <a:ext cx="3702640" cy="809588"/>
          </a:xfrm>
          <a:prstGeom prst="rect">
            <a:avLst/>
          </a:prstGeom>
        </p:spPr>
        <p:txBody>
          <a:bodyPr vert="horz" lIns="117226" tIns="58613" rIns="117226" bIns="58613" rtlCol="0">
            <a:normAutofit/>
          </a:bodyPr>
          <a:lstStyle>
            <a:lvl1pPr marL="0" indent="0" algn="l" defTabSz="457200" rtl="0" eaLnBrk="1" latinLnBrk="0" hangingPunct="1">
              <a:lnSpc>
                <a:spcPct val="150000"/>
              </a:lnSpc>
              <a:spcBef>
                <a:spcPct val="20000"/>
              </a:spcBef>
              <a:buClr>
                <a:schemeClr val="accent3"/>
              </a:buClr>
              <a:buFont typeface="Arial"/>
              <a:buNone/>
              <a:defRPr sz="1800" kern="1200">
                <a:solidFill>
                  <a:schemeClr val="tx1">
                    <a:lumMod val="60000"/>
                    <a:lumOff val="40000"/>
                  </a:schemeClr>
                </a:solidFill>
                <a:latin typeface="+mn-lt"/>
                <a:ea typeface="+mn-ea"/>
                <a:cs typeface="+mn-cs"/>
              </a:defRPr>
            </a:lvl1pPr>
            <a:lvl2pPr marL="457200" indent="0" algn="ctr" defTabSz="457200" rtl="0" eaLnBrk="1" latinLnBrk="0" hangingPunct="1">
              <a:lnSpc>
                <a:spcPct val="150000"/>
              </a:lnSpc>
              <a:spcBef>
                <a:spcPct val="20000"/>
              </a:spcBef>
              <a:buClr>
                <a:schemeClr val="accent3"/>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3"/>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52AC28"/>
              </a:buClr>
            </a:pPr>
            <a:r>
              <a:rPr lang="en-US" dirty="0" err="1">
                <a:solidFill>
                  <a:srgbClr val="141414">
                    <a:lumMod val="60000"/>
                    <a:lumOff val="40000"/>
                  </a:srgbClr>
                </a:solidFill>
                <a:hlinkClick r:id="rId6"/>
              </a:rPr>
              <a:t>info@metsc.ca</a:t>
            </a:r>
            <a:endParaRPr lang="en-US" dirty="0">
              <a:solidFill>
                <a:srgbClr val="141414">
                  <a:lumMod val="60000"/>
                  <a:lumOff val="40000"/>
                </a:srgbClr>
              </a:solidFill>
            </a:endParaRPr>
          </a:p>
        </p:txBody>
      </p:sp>
      <p:sp>
        <p:nvSpPr>
          <p:cNvPr id="8" name="TextBox 7"/>
          <p:cNvSpPr txBox="1"/>
          <p:nvPr/>
        </p:nvSpPr>
        <p:spPr>
          <a:xfrm>
            <a:off x="2082233" y="3830922"/>
            <a:ext cx="2532215" cy="672369"/>
          </a:xfrm>
          <a:prstGeom prst="rect">
            <a:avLst/>
          </a:prstGeom>
          <a:noFill/>
        </p:spPr>
        <p:txBody>
          <a:bodyPr wrap="square" lIns="117226" tIns="58613" rIns="117226" bIns="58613" rtlCol="0">
            <a:spAutoFit/>
          </a:bodyPr>
          <a:lstStyle/>
          <a:p>
            <a:r>
              <a:rPr lang="en-US" sz="3600" dirty="0">
                <a:solidFill>
                  <a:srgbClr val="52AC28"/>
                </a:solidFill>
              </a:rPr>
              <a:t>Contact us</a:t>
            </a:r>
          </a:p>
        </p:txBody>
      </p:sp>
      <p:sp>
        <p:nvSpPr>
          <p:cNvPr id="9" name="Subtitle 2"/>
          <p:cNvSpPr txBox="1">
            <a:spLocks/>
          </p:cNvSpPr>
          <p:nvPr/>
        </p:nvSpPr>
        <p:spPr>
          <a:xfrm>
            <a:off x="5691751" y="3830923"/>
            <a:ext cx="3702640" cy="809588"/>
          </a:xfrm>
          <a:prstGeom prst="rect">
            <a:avLst/>
          </a:prstGeom>
        </p:spPr>
        <p:txBody>
          <a:bodyPr vert="horz" lIns="117226" tIns="58613" rIns="117226" bIns="58613" rtlCol="0">
            <a:normAutofit/>
          </a:bodyPr>
          <a:lstStyle>
            <a:lvl1pPr marL="0" indent="0" algn="l" defTabSz="457200" rtl="0" eaLnBrk="1" latinLnBrk="0" hangingPunct="1">
              <a:lnSpc>
                <a:spcPct val="150000"/>
              </a:lnSpc>
              <a:spcBef>
                <a:spcPct val="20000"/>
              </a:spcBef>
              <a:buClr>
                <a:schemeClr val="accent3"/>
              </a:buClr>
              <a:buFont typeface="Arial"/>
              <a:buNone/>
              <a:defRPr sz="1800" kern="1200">
                <a:solidFill>
                  <a:schemeClr val="tx1">
                    <a:lumMod val="60000"/>
                    <a:lumOff val="40000"/>
                  </a:schemeClr>
                </a:solidFill>
                <a:latin typeface="+mn-lt"/>
                <a:ea typeface="+mn-ea"/>
                <a:cs typeface="+mn-cs"/>
              </a:defRPr>
            </a:lvl1pPr>
            <a:lvl2pPr marL="457200" indent="0" algn="ctr" defTabSz="457200" rtl="0" eaLnBrk="1" latinLnBrk="0" hangingPunct="1">
              <a:lnSpc>
                <a:spcPct val="150000"/>
              </a:lnSpc>
              <a:spcBef>
                <a:spcPct val="20000"/>
              </a:spcBef>
              <a:buClr>
                <a:schemeClr val="accent3"/>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3"/>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52AC28"/>
              </a:buClr>
            </a:pPr>
            <a:r>
              <a:rPr lang="en-US" dirty="0">
                <a:solidFill>
                  <a:prstClr val="white"/>
                </a:solidFill>
              </a:rPr>
              <a:t>1-855-44-CHANGE (24264)</a:t>
            </a:r>
          </a:p>
        </p:txBody>
      </p:sp>
      <p:sp>
        <p:nvSpPr>
          <p:cNvPr id="10" name="Subtitle 2"/>
          <p:cNvSpPr txBox="1">
            <a:spLocks/>
          </p:cNvSpPr>
          <p:nvPr/>
        </p:nvSpPr>
        <p:spPr>
          <a:xfrm>
            <a:off x="5691750" y="4939736"/>
            <a:ext cx="4661116" cy="784592"/>
          </a:xfrm>
          <a:prstGeom prst="rect">
            <a:avLst/>
          </a:prstGeom>
        </p:spPr>
        <p:txBody>
          <a:bodyPr vert="horz" lIns="117226" tIns="58613" rIns="117226" bIns="58613" rtlCol="0">
            <a:normAutofit/>
          </a:bodyPr>
          <a:lstStyle>
            <a:lvl1pPr marL="0" indent="0" algn="l" defTabSz="457200" rtl="0" eaLnBrk="1" latinLnBrk="0" hangingPunct="1">
              <a:lnSpc>
                <a:spcPct val="150000"/>
              </a:lnSpc>
              <a:spcBef>
                <a:spcPct val="20000"/>
              </a:spcBef>
              <a:buClr>
                <a:schemeClr val="accent3"/>
              </a:buClr>
              <a:buFont typeface="Arial"/>
              <a:buNone/>
              <a:defRPr sz="1800" kern="1200">
                <a:solidFill>
                  <a:schemeClr val="tx1">
                    <a:lumMod val="60000"/>
                    <a:lumOff val="40000"/>
                  </a:schemeClr>
                </a:solidFill>
                <a:latin typeface="+mn-lt"/>
                <a:ea typeface="+mn-ea"/>
                <a:cs typeface="+mn-cs"/>
              </a:defRPr>
            </a:lvl1pPr>
            <a:lvl2pPr marL="457200" indent="0" algn="ctr" defTabSz="457200" rtl="0" eaLnBrk="1" latinLnBrk="0" hangingPunct="1">
              <a:lnSpc>
                <a:spcPct val="150000"/>
              </a:lnSpc>
              <a:spcBef>
                <a:spcPct val="20000"/>
              </a:spcBef>
              <a:buClr>
                <a:schemeClr val="accent3"/>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3"/>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52AC28"/>
              </a:buClr>
            </a:pPr>
            <a:r>
              <a:rPr lang="en-US" dirty="0" err="1">
                <a:solidFill>
                  <a:srgbClr val="141414">
                    <a:lumMod val="60000"/>
                    <a:lumOff val="40000"/>
                  </a:srgbClr>
                </a:solidFill>
                <a:hlinkClick r:id="rId7"/>
              </a:rPr>
              <a:t>metabolicsyndromecanada.ca</a:t>
            </a:r>
            <a:endParaRPr lang="en-US" dirty="0">
              <a:solidFill>
                <a:srgbClr val="141414">
                  <a:lumMod val="60000"/>
                  <a:lumOff val="40000"/>
                </a:srgbClr>
              </a:solidFill>
            </a:endParaRPr>
          </a:p>
        </p:txBody>
      </p:sp>
    </p:spTree>
    <p:extLst>
      <p:ext uri="{BB962C8B-B14F-4D97-AF65-F5344CB8AC3E}">
        <p14:creationId xmlns:p14="http://schemas.microsoft.com/office/powerpoint/2010/main" val="1489938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Title Slide">
    <p:bg>
      <p:bgPr>
        <a:gradFill flip="none" rotWithShape="1">
          <a:gsLst>
            <a:gs pos="39000">
              <a:schemeClr val="tx1">
                <a:lumMod val="90000"/>
                <a:lumOff val="10000"/>
              </a:schemeClr>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descr="DASH007_Change_Logo_RGB-K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7697" y="2475865"/>
            <a:ext cx="7493819" cy="1738255"/>
          </a:xfrm>
          <a:prstGeom prst="rect">
            <a:avLst/>
          </a:prstGeom>
        </p:spPr>
      </p:pic>
    </p:spTree>
    <p:extLst>
      <p:ext uri="{BB962C8B-B14F-4D97-AF65-F5344CB8AC3E}">
        <p14:creationId xmlns:p14="http://schemas.microsoft.com/office/powerpoint/2010/main" val="2734265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64000">
              <a:schemeClr val="bg1"/>
            </a:gs>
            <a:gs pos="100000">
              <a:schemeClr val="bg1">
                <a:lumMod val="75000"/>
              </a:schemeClr>
            </a:gs>
            <a:gs pos="79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1" name="Date Placeholder 3"/>
          <p:cNvSpPr>
            <a:spLocks noGrp="1"/>
          </p:cNvSpPr>
          <p:nvPr>
            <p:ph type="dt" sz="half" idx="10"/>
          </p:nvPr>
        </p:nvSpPr>
        <p:spPr>
          <a:xfrm>
            <a:off x="609600" y="6356352"/>
            <a:ext cx="1625600" cy="365125"/>
          </a:xfrm>
        </p:spPr>
        <p:txBody>
          <a:bodyPr/>
          <a:lstStyle/>
          <a:p>
            <a:endParaRPr lang="en-CA">
              <a:solidFill>
                <a:srgbClr val="141414">
                  <a:tint val="75000"/>
                </a:srgbClr>
              </a:solidFill>
            </a:endParaRPr>
          </a:p>
        </p:txBody>
      </p:sp>
      <p:sp>
        <p:nvSpPr>
          <p:cNvPr id="13" name="Footer Placeholder 4"/>
          <p:cNvSpPr>
            <a:spLocks noGrp="1"/>
          </p:cNvSpPr>
          <p:nvPr>
            <p:ph type="ftr" sz="quarter" idx="11"/>
          </p:nvPr>
        </p:nvSpPr>
        <p:spPr>
          <a:xfrm>
            <a:off x="2235200" y="6356352"/>
            <a:ext cx="3860800" cy="365125"/>
          </a:xfrm>
        </p:spPr>
        <p:txBody>
          <a:bodyPr/>
          <a:lstStyle/>
          <a:p>
            <a:endParaRPr lang="en-CA">
              <a:solidFill>
                <a:srgbClr val="141414">
                  <a:tint val="75000"/>
                </a:srgbClr>
              </a:solidFill>
            </a:endParaRPr>
          </a:p>
        </p:txBody>
      </p:sp>
      <p:sp>
        <p:nvSpPr>
          <p:cNvPr id="14"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solidFill>
                  <a:srgbClr val="141414">
                    <a:tint val="75000"/>
                  </a:srgbClr>
                </a:solidFill>
              </a:rPr>
              <a:pPr/>
              <a:t>‹#›</a:t>
            </a:fld>
            <a:endParaRPr lang="en-CA">
              <a:solidFill>
                <a:srgbClr val="141414">
                  <a:tint val="75000"/>
                </a:srgbClr>
              </a:solidFill>
            </a:endParaRPr>
          </a:p>
        </p:txBody>
      </p:sp>
      <p:cxnSp>
        <p:nvCxnSpPr>
          <p:cNvPr id="15" name="Straight Connector 14"/>
          <p:cNvCxnSpPr/>
          <p:nvPr/>
        </p:nvCxnSpPr>
        <p:spPr>
          <a:xfrm>
            <a:off x="609600" y="6283816"/>
            <a:ext cx="8396013"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222543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56441" y="3677578"/>
            <a:ext cx="8534400" cy="1019387"/>
          </a:xfrm>
        </p:spPr>
        <p:txBody>
          <a:bodyPr anchor="b"/>
          <a:lstStyle>
            <a:lvl1pPr algn="l">
              <a:defRPr>
                <a:solidFill>
                  <a:schemeClr val="tx2"/>
                </a:solidFill>
              </a:defRPr>
            </a:lvl1pPr>
          </a:lstStyle>
          <a:p>
            <a:r>
              <a:rPr lang="en-CA"/>
              <a:t>Click to edit Master title style</a:t>
            </a:r>
            <a:endParaRPr lang="en-US" dirty="0"/>
          </a:p>
        </p:txBody>
      </p:sp>
      <p:sp>
        <p:nvSpPr>
          <p:cNvPr id="3" name="Subtitle 2"/>
          <p:cNvSpPr>
            <a:spLocks noGrp="1"/>
          </p:cNvSpPr>
          <p:nvPr>
            <p:ph type="subTitle" idx="1"/>
          </p:nvPr>
        </p:nvSpPr>
        <p:spPr>
          <a:xfrm>
            <a:off x="2256441" y="4696966"/>
            <a:ext cx="8534400" cy="1007171"/>
          </a:xfrm>
        </p:spPr>
        <p:txBody>
          <a:bodyPr>
            <a:normAutofit/>
          </a:bodyPr>
          <a:lstStyle>
            <a:lvl1pPr marL="0" indent="0" algn="l">
              <a:buNone/>
              <a:defRPr sz="2300">
                <a:solidFill>
                  <a:schemeClr val="tx1">
                    <a:lumMod val="60000"/>
                    <a:lumOff val="40000"/>
                  </a:schemeClr>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r>
              <a:rPr lang="en-CA"/>
              <a:t>Click to edit Master subtitle style</a:t>
            </a:r>
            <a:endParaRPr lang="en-US" dirty="0"/>
          </a:p>
        </p:txBody>
      </p:sp>
      <p:pic>
        <p:nvPicPr>
          <p:cNvPr id="8" name="Picture 7" descr="DASH007_Metsc_Logo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088" y="1932119"/>
            <a:ext cx="7493824" cy="1561872"/>
          </a:xfrm>
          <a:prstGeom prst="rect">
            <a:avLst/>
          </a:prstGeom>
        </p:spPr>
      </p:pic>
      <p:sp>
        <p:nvSpPr>
          <p:cNvPr id="11" name="Date Placeholder 3"/>
          <p:cNvSpPr>
            <a:spLocks noGrp="1"/>
          </p:cNvSpPr>
          <p:nvPr>
            <p:ph type="dt" sz="half" idx="10"/>
          </p:nvPr>
        </p:nvSpPr>
        <p:spPr>
          <a:xfrm>
            <a:off x="609600" y="6356352"/>
            <a:ext cx="1625600" cy="365125"/>
          </a:xfrm>
        </p:spPr>
        <p:txBody>
          <a:bodyPr/>
          <a:lstStyle/>
          <a:p>
            <a:r>
              <a:rPr lang="en-US"/>
              <a:t>August 8 2017</a:t>
            </a:r>
            <a:endParaRPr lang="en-CA"/>
          </a:p>
        </p:txBody>
      </p:sp>
      <p:sp>
        <p:nvSpPr>
          <p:cNvPr id="12" name="Footer Placeholder 4"/>
          <p:cNvSpPr>
            <a:spLocks noGrp="1"/>
          </p:cNvSpPr>
          <p:nvPr>
            <p:ph type="ftr" sz="quarter" idx="11"/>
          </p:nvPr>
        </p:nvSpPr>
        <p:spPr>
          <a:xfrm>
            <a:off x="2235200" y="6356352"/>
            <a:ext cx="3860800" cy="365125"/>
          </a:xfrm>
        </p:spPr>
        <p:txBody>
          <a:bodyPr/>
          <a:lstStyle/>
          <a:p>
            <a:r>
              <a:rPr lang="en-CA"/>
              <a:t>Rupinder Dhaliwal </a:t>
            </a:r>
          </a:p>
        </p:txBody>
      </p:sp>
      <p:sp>
        <p:nvSpPr>
          <p:cNvPr id="13"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pPr/>
              <a:t>‹#›</a:t>
            </a:fld>
            <a:endParaRPr lang="en-CA"/>
          </a:p>
        </p:txBody>
      </p:sp>
      <p:cxnSp>
        <p:nvCxnSpPr>
          <p:cNvPr id="14" name="Straight Connector 13"/>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4699614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3_Section Header">
    <p:bg>
      <p:bgPr>
        <a:gradFill flip="none" rotWithShape="1">
          <a:gsLst>
            <a:gs pos="0">
              <a:schemeClr val="accent2"/>
            </a:gs>
            <a:gs pos="100000">
              <a:schemeClr val="accent2">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763281"/>
            <a:ext cx="10363200" cy="1362076"/>
          </a:xfrm>
        </p:spPr>
        <p:txBody>
          <a:bodyPr anchor="t"/>
          <a:lstStyle>
            <a:lvl1pPr algn="l">
              <a:defRPr sz="5100" b="1" cap="all">
                <a:solidFill>
                  <a:schemeClr val="bg1"/>
                </a:solidFill>
              </a:defRPr>
            </a:lvl1pPr>
          </a:lstStyle>
          <a:p>
            <a:r>
              <a:rPr lang="en-CA"/>
              <a:t>Click to edit Master title style</a:t>
            </a:r>
            <a:endParaRPr lang="en-US" dirty="0"/>
          </a:p>
        </p:txBody>
      </p:sp>
      <p:sp>
        <p:nvSpPr>
          <p:cNvPr id="3" name="Text Placeholder 2"/>
          <p:cNvSpPr>
            <a:spLocks noGrp="1"/>
          </p:cNvSpPr>
          <p:nvPr>
            <p:ph type="body" idx="1"/>
          </p:nvPr>
        </p:nvSpPr>
        <p:spPr>
          <a:xfrm>
            <a:off x="963084" y="1922758"/>
            <a:ext cx="10363200" cy="840522"/>
          </a:xfrm>
        </p:spPr>
        <p:txBody>
          <a:bodyPr anchor="b"/>
          <a:lstStyle>
            <a:lvl1pPr marL="0" indent="0">
              <a:buNone/>
              <a:defRPr sz="2600">
                <a:solidFill>
                  <a:schemeClr val="bg1"/>
                </a:solidFill>
              </a:defRPr>
            </a:lvl1pPr>
            <a:lvl2pPr marL="586130" indent="0">
              <a:buNone/>
              <a:defRPr sz="2300">
                <a:solidFill>
                  <a:schemeClr val="tx1">
                    <a:tint val="75000"/>
                  </a:schemeClr>
                </a:solidFill>
              </a:defRPr>
            </a:lvl2pPr>
            <a:lvl3pPr marL="1172261" indent="0">
              <a:buNone/>
              <a:defRPr sz="2100">
                <a:solidFill>
                  <a:schemeClr val="tx1">
                    <a:tint val="75000"/>
                  </a:schemeClr>
                </a:solidFill>
              </a:defRPr>
            </a:lvl3pPr>
            <a:lvl4pPr marL="1758391" indent="0">
              <a:buNone/>
              <a:defRPr sz="1800">
                <a:solidFill>
                  <a:schemeClr val="tx1">
                    <a:tint val="75000"/>
                  </a:schemeClr>
                </a:solidFill>
              </a:defRPr>
            </a:lvl4pPr>
            <a:lvl5pPr marL="2344522" indent="0">
              <a:buNone/>
              <a:defRPr sz="1800">
                <a:solidFill>
                  <a:schemeClr val="tx1">
                    <a:tint val="75000"/>
                  </a:schemeClr>
                </a:solidFill>
              </a:defRPr>
            </a:lvl5pPr>
            <a:lvl6pPr marL="2930652" indent="0">
              <a:buNone/>
              <a:defRPr sz="1800">
                <a:solidFill>
                  <a:schemeClr val="tx1">
                    <a:tint val="75000"/>
                  </a:schemeClr>
                </a:solidFill>
              </a:defRPr>
            </a:lvl6pPr>
            <a:lvl7pPr marL="3516782" indent="0">
              <a:buNone/>
              <a:defRPr sz="1800">
                <a:solidFill>
                  <a:schemeClr val="tx1">
                    <a:tint val="75000"/>
                  </a:schemeClr>
                </a:solidFill>
              </a:defRPr>
            </a:lvl7pPr>
            <a:lvl8pPr marL="4102913" indent="0">
              <a:buNone/>
              <a:defRPr sz="1800">
                <a:solidFill>
                  <a:schemeClr val="tx1">
                    <a:tint val="75000"/>
                  </a:schemeClr>
                </a:solidFill>
              </a:defRPr>
            </a:lvl8pPr>
            <a:lvl9pPr marL="4689043" indent="0">
              <a:buNone/>
              <a:defRPr sz="1800">
                <a:solidFill>
                  <a:schemeClr val="tx1">
                    <a:tint val="75000"/>
                  </a:schemeClr>
                </a:solidFill>
              </a:defRPr>
            </a:lvl9pPr>
          </a:lstStyle>
          <a:p>
            <a:pPr lvl="0"/>
            <a:r>
              <a:rPr lang="en-CA"/>
              <a:t>Click to edit Master text styles</a:t>
            </a:r>
          </a:p>
        </p:txBody>
      </p:sp>
      <p:sp>
        <p:nvSpPr>
          <p:cNvPr id="17" name="Date Placeholder 3"/>
          <p:cNvSpPr>
            <a:spLocks noGrp="1"/>
          </p:cNvSpPr>
          <p:nvPr>
            <p:ph type="dt" sz="half" idx="10"/>
          </p:nvPr>
        </p:nvSpPr>
        <p:spPr>
          <a:xfrm>
            <a:off x="609600" y="6356352"/>
            <a:ext cx="1625600" cy="365125"/>
          </a:xfrm>
        </p:spPr>
        <p:txBody>
          <a:bodyPr/>
          <a:lstStyle/>
          <a:p>
            <a:endParaRPr lang="en-CA">
              <a:solidFill>
                <a:srgbClr val="141414">
                  <a:tint val="75000"/>
                </a:srgbClr>
              </a:solidFill>
            </a:endParaRPr>
          </a:p>
        </p:txBody>
      </p:sp>
      <p:sp>
        <p:nvSpPr>
          <p:cNvPr id="18" name="Footer Placeholder 4"/>
          <p:cNvSpPr>
            <a:spLocks noGrp="1"/>
          </p:cNvSpPr>
          <p:nvPr>
            <p:ph type="ftr" sz="quarter" idx="11"/>
          </p:nvPr>
        </p:nvSpPr>
        <p:spPr>
          <a:xfrm>
            <a:off x="2235200" y="6356352"/>
            <a:ext cx="3860800" cy="365125"/>
          </a:xfrm>
        </p:spPr>
        <p:txBody>
          <a:bodyPr/>
          <a:lstStyle/>
          <a:p>
            <a:endParaRPr lang="en-CA">
              <a:solidFill>
                <a:srgbClr val="141414">
                  <a:tint val="75000"/>
                </a:srgbClr>
              </a:solidFill>
            </a:endParaRPr>
          </a:p>
        </p:txBody>
      </p:sp>
      <p:sp>
        <p:nvSpPr>
          <p:cNvPr id="19"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solidFill>
                  <a:srgbClr val="141414">
                    <a:tint val="75000"/>
                  </a:srgbClr>
                </a:solidFill>
              </a:rPr>
              <a:pPr/>
              <a:t>‹#›</a:t>
            </a:fld>
            <a:endParaRPr lang="en-CA">
              <a:solidFill>
                <a:srgbClr val="141414">
                  <a:tint val="75000"/>
                </a:srgbClr>
              </a:solidFill>
            </a:endParaRPr>
          </a:p>
        </p:txBody>
      </p:sp>
      <p:cxnSp>
        <p:nvCxnSpPr>
          <p:cNvPr id="20" name="Straight Connector 19"/>
          <p:cNvCxnSpPr/>
          <p:nvPr/>
        </p:nvCxnSpPr>
        <p:spPr>
          <a:xfrm>
            <a:off x="609600" y="6283816"/>
            <a:ext cx="839601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3176511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8_Section Header">
    <p:bg>
      <p:bgPr>
        <a:gradFill flip="none" rotWithShape="1">
          <a:gsLst>
            <a:gs pos="0">
              <a:schemeClr val="accent3"/>
            </a:gs>
            <a:gs pos="100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763281"/>
            <a:ext cx="10363200" cy="1362076"/>
          </a:xfrm>
        </p:spPr>
        <p:txBody>
          <a:bodyPr anchor="t"/>
          <a:lstStyle>
            <a:lvl1pPr algn="l">
              <a:defRPr sz="5100" b="1" cap="all">
                <a:solidFill>
                  <a:schemeClr val="bg1"/>
                </a:solidFill>
              </a:defRPr>
            </a:lvl1pPr>
          </a:lstStyle>
          <a:p>
            <a:r>
              <a:rPr lang="en-CA"/>
              <a:t>Click to edit Master title style</a:t>
            </a:r>
            <a:endParaRPr lang="en-US" dirty="0"/>
          </a:p>
        </p:txBody>
      </p:sp>
      <p:sp>
        <p:nvSpPr>
          <p:cNvPr id="3" name="Text Placeholder 2"/>
          <p:cNvSpPr>
            <a:spLocks noGrp="1"/>
          </p:cNvSpPr>
          <p:nvPr>
            <p:ph type="body" idx="1"/>
          </p:nvPr>
        </p:nvSpPr>
        <p:spPr>
          <a:xfrm>
            <a:off x="963084" y="1922758"/>
            <a:ext cx="10363200" cy="840522"/>
          </a:xfrm>
        </p:spPr>
        <p:txBody>
          <a:bodyPr anchor="b"/>
          <a:lstStyle>
            <a:lvl1pPr marL="0" indent="0">
              <a:buNone/>
              <a:defRPr sz="2600">
                <a:solidFill>
                  <a:schemeClr val="bg1"/>
                </a:solidFill>
              </a:defRPr>
            </a:lvl1pPr>
            <a:lvl2pPr marL="586130" indent="0">
              <a:buNone/>
              <a:defRPr sz="2300">
                <a:solidFill>
                  <a:schemeClr val="tx1">
                    <a:tint val="75000"/>
                  </a:schemeClr>
                </a:solidFill>
              </a:defRPr>
            </a:lvl2pPr>
            <a:lvl3pPr marL="1172261" indent="0">
              <a:buNone/>
              <a:defRPr sz="2100">
                <a:solidFill>
                  <a:schemeClr val="tx1">
                    <a:tint val="75000"/>
                  </a:schemeClr>
                </a:solidFill>
              </a:defRPr>
            </a:lvl3pPr>
            <a:lvl4pPr marL="1758391" indent="0">
              <a:buNone/>
              <a:defRPr sz="1800">
                <a:solidFill>
                  <a:schemeClr val="tx1">
                    <a:tint val="75000"/>
                  </a:schemeClr>
                </a:solidFill>
              </a:defRPr>
            </a:lvl4pPr>
            <a:lvl5pPr marL="2344522" indent="0">
              <a:buNone/>
              <a:defRPr sz="1800">
                <a:solidFill>
                  <a:schemeClr val="tx1">
                    <a:tint val="75000"/>
                  </a:schemeClr>
                </a:solidFill>
              </a:defRPr>
            </a:lvl5pPr>
            <a:lvl6pPr marL="2930652" indent="0">
              <a:buNone/>
              <a:defRPr sz="1800">
                <a:solidFill>
                  <a:schemeClr val="tx1">
                    <a:tint val="75000"/>
                  </a:schemeClr>
                </a:solidFill>
              </a:defRPr>
            </a:lvl6pPr>
            <a:lvl7pPr marL="3516782" indent="0">
              <a:buNone/>
              <a:defRPr sz="1800">
                <a:solidFill>
                  <a:schemeClr val="tx1">
                    <a:tint val="75000"/>
                  </a:schemeClr>
                </a:solidFill>
              </a:defRPr>
            </a:lvl7pPr>
            <a:lvl8pPr marL="4102913" indent="0">
              <a:buNone/>
              <a:defRPr sz="1800">
                <a:solidFill>
                  <a:schemeClr val="tx1">
                    <a:tint val="75000"/>
                  </a:schemeClr>
                </a:solidFill>
              </a:defRPr>
            </a:lvl8pPr>
            <a:lvl9pPr marL="4689043" indent="0">
              <a:buNone/>
              <a:defRPr sz="1800">
                <a:solidFill>
                  <a:schemeClr val="tx1">
                    <a:tint val="75000"/>
                  </a:schemeClr>
                </a:solidFill>
              </a:defRPr>
            </a:lvl9pPr>
          </a:lstStyle>
          <a:p>
            <a:pPr lvl="0"/>
            <a:r>
              <a:rPr lang="en-CA"/>
              <a:t>Click to edit Master text styles</a:t>
            </a:r>
          </a:p>
        </p:txBody>
      </p:sp>
      <p:sp>
        <p:nvSpPr>
          <p:cNvPr id="17" name="Date Placeholder 3"/>
          <p:cNvSpPr>
            <a:spLocks noGrp="1"/>
          </p:cNvSpPr>
          <p:nvPr>
            <p:ph type="dt" sz="half" idx="10"/>
          </p:nvPr>
        </p:nvSpPr>
        <p:spPr>
          <a:xfrm>
            <a:off x="609600" y="6356352"/>
            <a:ext cx="1625600" cy="365125"/>
          </a:xfrm>
        </p:spPr>
        <p:txBody>
          <a:bodyPr/>
          <a:lstStyle/>
          <a:p>
            <a:endParaRPr lang="en-CA">
              <a:solidFill>
                <a:srgbClr val="141414">
                  <a:tint val="75000"/>
                </a:srgbClr>
              </a:solidFill>
            </a:endParaRPr>
          </a:p>
        </p:txBody>
      </p:sp>
      <p:sp>
        <p:nvSpPr>
          <p:cNvPr id="18" name="Footer Placeholder 4"/>
          <p:cNvSpPr>
            <a:spLocks noGrp="1"/>
          </p:cNvSpPr>
          <p:nvPr>
            <p:ph type="ftr" sz="quarter" idx="11"/>
          </p:nvPr>
        </p:nvSpPr>
        <p:spPr>
          <a:xfrm>
            <a:off x="2235200" y="6356352"/>
            <a:ext cx="3860800" cy="365125"/>
          </a:xfrm>
        </p:spPr>
        <p:txBody>
          <a:bodyPr/>
          <a:lstStyle/>
          <a:p>
            <a:endParaRPr lang="en-CA">
              <a:solidFill>
                <a:srgbClr val="141414">
                  <a:tint val="75000"/>
                </a:srgbClr>
              </a:solidFill>
            </a:endParaRPr>
          </a:p>
        </p:txBody>
      </p:sp>
      <p:sp>
        <p:nvSpPr>
          <p:cNvPr id="19"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solidFill>
                  <a:srgbClr val="141414">
                    <a:tint val="75000"/>
                  </a:srgbClr>
                </a:solidFill>
              </a:rPr>
              <a:pPr/>
              <a:t>‹#›</a:t>
            </a:fld>
            <a:endParaRPr lang="en-CA">
              <a:solidFill>
                <a:srgbClr val="141414">
                  <a:tint val="75000"/>
                </a:srgbClr>
              </a:solidFill>
            </a:endParaRPr>
          </a:p>
        </p:txBody>
      </p:sp>
      <p:cxnSp>
        <p:nvCxnSpPr>
          <p:cNvPr id="20" name="Straight Connector 19"/>
          <p:cNvCxnSpPr/>
          <p:nvPr/>
        </p:nvCxnSpPr>
        <p:spPr>
          <a:xfrm>
            <a:off x="609600" y="6283816"/>
            <a:ext cx="839601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86667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0_Section Header">
    <p:bg>
      <p:bgPr>
        <a:gradFill flip="none" rotWithShape="1">
          <a:gsLst>
            <a:gs pos="0">
              <a:schemeClr val="accent2"/>
            </a:gs>
            <a:gs pos="100000">
              <a:schemeClr val="accent2">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Content Placeholder 2"/>
          <p:cNvSpPr>
            <a:spLocks noGrp="1"/>
          </p:cNvSpPr>
          <p:nvPr>
            <p:ph idx="1"/>
          </p:nvPr>
        </p:nvSpPr>
        <p:spPr>
          <a:xfrm>
            <a:off x="1958323" y="1185507"/>
            <a:ext cx="8275355" cy="4525963"/>
          </a:xfrm>
        </p:spPr>
        <p:txBody>
          <a:bodyPr anchor="ctr">
            <a:normAutofit/>
          </a:bodyPr>
          <a:lstStyle>
            <a:lvl1pPr algn="ctr">
              <a:defRPr sz="2600">
                <a:solidFill>
                  <a:srgbClr val="FFFFFF"/>
                </a:solidFill>
              </a:defRPr>
            </a:lvl1pPr>
            <a:lvl2pPr algn="ctr">
              <a:defRPr sz="2600">
                <a:solidFill>
                  <a:srgbClr val="FFFFFF"/>
                </a:solidFill>
              </a:defRPr>
            </a:lvl2pPr>
            <a:lvl3pPr algn="ctr">
              <a:defRPr sz="2600">
                <a:solidFill>
                  <a:srgbClr val="FFFFFF"/>
                </a:solidFill>
              </a:defRPr>
            </a:lvl3pPr>
            <a:lvl4pPr algn="ctr">
              <a:defRPr sz="2600">
                <a:solidFill>
                  <a:srgbClr val="FFFFFF"/>
                </a:solidFill>
              </a:defRPr>
            </a:lvl4pPr>
            <a:lvl5pPr algn="ctr">
              <a:defRPr sz="2600">
                <a:solidFill>
                  <a:srgbClr val="FFFFFF"/>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3" name="Date Placeholder 3"/>
          <p:cNvSpPr>
            <a:spLocks noGrp="1"/>
          </p:cNvSpPr>
          <p:nvPr>
            <p:ph type="dt" sz="half" idx="10"/>
          </p:nvPr>
        </p:nvSpPr>
        <p:spPr>
          <a:xfrm>
            <a:off x="609600" y="6356352"/>
            <a:ext cx="1625600" cy="365125"/>
          </a:xfrm>
        </p:spPr>
        <p:txBody>
          <a:bodyPr/>
          <a:lstStyle/>
          <a:p>
            <a:endParaRPr lang="en-CA">
              <a:solidFill>
                <a:srgbClr val="141414">
                  <a:tint val="75000"/>
                </a:srgbClr>
              </a:solidFill>
            </a:endParaRPr>
          </a:p>
        </p:txBody>
      </p:sp>
      <p:sp>
        <p:nvSpPr>
          <p:cNvPr id="14" name="Footer Placeholder 4"/>
          <p:cNvSpPr>
            <a:spLocks noGrp="1"/>
          </p:cNvSpPr>
          <p:nvPr>
            <p:ph type="ftr" sz="quarter" idx="11"/>
          </p:nvPr>
        </p:nvSpPr>
        <p:spPr>
          <a:xfrm>
            <a:off x="2235200" y="6356352"/>
            <a:ext cx="3860800" cy="365125"/>
          </a:xfrm>
        </p:spPr>
        <p:txBody>
          <a:bodyPr/>
          <a:lstStyle/>
          <a:p>
            <a:endParaRPr lang="en-CA">
              <a:solidFill>
                <a:srgbClr val="141414">
                  <a:tint val="75000"/>
                </a:srgbClr>
              </a:solidFill>
            </a:endParaRPr>
          </a:p>
        </p:txBody>
      </p:sp>
      <p:sp>
        <p:nvSpPr>
          <p:cNvPr id="15"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solidFill>
                  <a:srgbClr val="141414">
                    <a:tint val="75000"/>
                  </a:srgbClr>
                </a:solidFill>
              </a:rPr>
              <a:pPr/>
              <a:t>‹#›</a:t>
            </a:fld>
            <a:endParaRPr lang="en-CA">
              <a:solidFill>
                <a:srgbClr val="141414">
                  <a:tint val="75000"/>
                </a:srgbClr>
              </a:solidFill>
            </a:endParaRPr>
          </a:p>
        </p:txBody>
      </p:sp>
      <p:cxnSp>
        <p:nvCxnSpPr>
          <p:cNvPr id="16" name="Straight Connector 15"/>
          <p:cNvCxnSpPr/>
          <p:nvPr/>
        </p:nvCxnSpPr>
        <p:spPr>
          <a:xfrm>
            <a:off x="609600" y="6283816"/>
            <a:ext cx="839601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1435124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2_Section Header">
    <p:bg>
      <p:bgPr>
        <a:gradFill flip="none" rotWithShape="1">
          <a:gsLst>
            <a:gs pos="0">
              <a:schemeClr val="accent3"/>
            </a:gs>
            <a:gs pos="100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Content Placeholder 2"/>
          <p:cNvSpPr>
            <a:spLocks noGrp="1"/>
          </p:cNvSpPr>
          <p:nvPr>
            <p:ph idx="1"/>
          </p:nvPr>
        </p:nvSpPr>
        <p:spPr>
          <a:xfrm>
            <a:off x="1958323" y="1185507"/>
            <a:ext cx="8275355" cy="4525963"/>
          </a:xfrm>
        </p:spPr>
        <p:txBody>
          <a:bodyPr anchor="ctr">
            <a:normAutofit/>
          </a:bodyPr>
          <a:lstStyle>
            <a:lvl1pPr algn="ctr">
              <a:defRPr sz="2600">
                <a:solidFill>
                  <a:srgbClr val="FFFFFF"/>
                </a:solidFill>
              </a:defRPr>
            </a:lvl1pPr>
            <a:lvl2pPr algn="ctr">
              <a:defRPr sz="2600">
                <a:solidFill>
                  <a:srgbClr val="FFFFFF"/>
                </a:solidFill>
              </a:defRPr>
            </a:lvl2pPr>
            <a:lvl3pPr algn="ctr">
              <a:defRPr sz="2600">
                <a:solidFill>
                  <a:srgbClr val="FFFFFF"/>
                </a:solidFill>
              </a:defRPr>
            </a:lvl3pPr>
            <a:lvl4pPr algn="ctr">
              <a:defRPr sz="2600">
                <a:solidFill>
                  <a:srgbClr val="FFFFFF"/>
                </a:solidFill>
              </a:defRPr>
            </a:lvl4pPr>
            <a:lvl5pPr algn="ctr">
              <a:defRPr sz="2600">
                <a:solidFill>
                  <a:srgbClr val="FFFFFF"/>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3" name="Date Placeholder 3"/>
          <p:cNvSpPr>
            <a:spLocks noGrp="1"/>
          </p:cNvSpPr>
          <p:nvPr>
            <p:ph type="dt" sz="half" idx="10"/>
          </p:nvPr>
        </p:nvSpPr>
        <p:spPr>
          <a:xfrm>
            <a:off x="609600" y="6356352"/>
            <a:ext cx="1625600" cy="365125"/>
          </a:xfrm>
        </p:spPr>
        <p:txBody>
          <a:bodyPr/>
          <a:lstStyle/>
          <a:p>
            <a:endParaRPr lang="en-CA">
              <a:solidFill>
                <a:srgbClr val="141414">
                  <a:tint val="75000"/>
                </a:srgbClr>
              </a:solidFill>
            </a:endParaRPr>
          </a:p>
        </p:txBody>
      </p:sp>
      <p:sp>
        <p:nvSpPr>
          <p:cNvPr id="14" name="Footer Placeholder 4"/>
          <p:cNvSpPr>
            <a:spLocks noGrp="1"/>
          </p:cNvSpPr>
          <p:nvPr>
            <p:ph type="ftr" sz="quarter" idx="11"/>
          </p:nvPr>
        </p:nvSpPr>
        <p:spPr>
          <a:xfrm>
            <a:off x="2235200" y="6356352"/>
            <a:ext cx="3860800" cy="365125"/>
          </a:xfrm>
        </p:spPr>
        <p:txBody>
          <a:bodyPr/>
          <a:lstStyle/>
          <a:p>
            <a:endParaRPr lang="en-CA">
              <a:solidFill>
                <a:srgbClr val="141414">
                  <a:tint val="75000"/>
                </a:srgbClr>
              </a:solidFill>
            </a:endParaRPr>
          </a:p>
        </p:txBody>
      </p:sp>
      <p:sp>
        <p:nvSpPr>
          <p:cNvPr id="15"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solidFill>
                  <a:srgbClr val="141414">
                    <a:tint val="75000"/>
                  </a:srgbClr>
                </a:solidFill>
              </a:rPr>
              <a:pPr/>
              <a:t>‹#›</a:t>
            </a:fld>
            <a:endParaRPr lang="en-CA">
              <a:solidFill>
                <a:srgbClr val="141414">
                  <a:tint val="75000"/>
                </a:srgbClr>
              </a:solidFill>
            </a:endParaRPr>
          </a:p>
        </p:txBody>
      </p:sp>
      <p:cxnSp>
        <p:nvCxnSpPr>
          <p:cNvPr id="16" name="Straight Connector 15"/>
          <p:cNvCxnSpPr/>
          <p:nvPr/>
        </p:nvCxnSpPr>
        <p:spPr>
          <a:xfrm>
            <a:off x="609600" y="6283816"/>
            <a:ext cx="839601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3025336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600200"/>
            <a:ext cx="5384800" cy="452596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1" name="Date Placeholder 3"/>
          <p:cNvSpPr>
            <a:spLocks noGrp="1"/>
          </p:cNvSpPr>
          <p:nvPr>
            <p:ph type="dt" sz="half" idx="10"/>
          </p:nvPr>
        </p:nvSpPr>
        <p:spPr>
          <a:xfrm>
            <a:off x="609600" y="6356352"/>
            <a:ext cx="1625600" cy="365125"/>
          </a:xfrm>
        </p:spPr>
        <p:txBody>
          <a:bodyPr/>
          <a:lstStyle/>
          <a:p>
            <a:endParaRPr lang="en-CA">
              <a:solidFill>
                <a:srgbClr val="141414">
                  <a:tint val="75000"/>
                </a:srgbClr>
              </a:solidFill>
            </a:endParaRPr>
          </a:p>
        </p:txBody>
      </p:sp>
      <p:sp>
        <p:nvSpPr>
          <p:cNvPr id="12" name="Footer Placeholder 4"/>
          <p:cNvSpPr>
            <a:spLocks noGrp="1"/>
          </p:cNvSpPr>
          <p:nvPr>
            <p:ph type="ftr" sz="quarter" idx="11"/>
          </p:nvPr>
        </p:nvSpPr>
        <p:spPr>
          <a:xfrm>
            <a:off x="2235200" y="6356352"/>
            <a:ext cx="3860800" cy="365125"/>
          </a:xfrm>
        </p:spPr>
        <p:txBody>
          <a:bodyPr/>
          <a:lstStyle/>
          <a:p>
            <a:endParaRPr lang="en-CA">
              <a:solidFill>
                <a:srgbClr val="141414">
                  <a:tint val="75000"/>
                </a:srgbClr>
              </a:solidFill>
            </a:endParaRPr>
          </a:p>
        </p:txBody>
      </p:sp>
      <p:sp>
        <p:nvSpPr>
          <p:cNvPr id="13"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solidFill>
                  <a:srgbClr val="141414">
                    <a:tint val="75000"/>
                  </a:srgbClr>
                </a:solidFill>
              </a:rPr>
              <a:pPr/>
              <a:t>‹#›</a:t>
            </a:fld>
            <a:endParaRPr lang="en-CA">
              <a:solidFill>
                <a:srgbClr val="141414">
                  <a:tint val="75000"/>
                </a:srgbClr>
              </a:solidFill>
            </a:endParaRPr>
          </a:p>
        </p:txBody>
      </p:sp>
      <p:cxnSp>
        <p:nvCxnSpPr>
          <p:cNvPr id="14" name="Straight Connector 13"/>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17363113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600" y="1535114"/>
            <a:ext cx="5386917" cy="639762"/>
          </a:xfrm>
        </p:spPr>
        <p:txBody>
          <a:bodyPr anchor="b"/>
          <a:lstStyle>
            <a:lvl1pPr marL="0" indent="0">
              <a:buNone/>
              <a:defRPr sz="3100" b="1"/>
            </a:lvl1pPr>
            <a:lvl2pPr marL="586130" indent="0">
              <a:buNone/>
              <a:defRPr sz="2600" b="1"/>
            </a:lvl2pPr>
            <a:lvl3pPr marL="1172261" indent="0">
              <a:buNone/>
              <a:defRPr sz="2300" b="1"/>
            </a:lvl3pPr>
            <a:lvl4pPr marL="1758391" indent="0">
              <a:buNone/>
              <a:defRPr sz="2100" b="1"/>
            </a:lvl4pPr>
            <a:lvl5pPr marL="2344522" indent="0">
              <a:buNone/>
              <a:defRPr sz="2100" b="1"/>
            </a:lvl5pPr>
            <a:lvl6pPr marL="2930652" indent="0">
              <a:buNone/>
              <a:defRPr sz="2100" b="1"/>
            </a:lvl6pPr>
            <a:lvl7pPr marL="3516782" indent="0">
              <a:buNone/>
              <a:defRPr sz="2100" b="1"/>
            </a:lvl7pPr>
            <a:lvl8pPr marL="4102913" indent="0">
              <a:buNone/>
              <a:defRPr sz="2100" b="1"/>
            </a:lvl8pPr>
            <a:lvl9pPr marL="4689043" indent="0">
              <a:buNone/>
              <a:defRPr sz="21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3100" b="1"/>
            </a:lvl1pPr>
            <a:lvl2pPr marL="586130" indent="0">
              <a:buNone/>
              <a:defRPr sz="2600" b="1"/>
            </a:lvl2pPr>
            <a:lvl3pPr marL="1172261" indent="0">
              <a:buNone/>
              <a:defRPr sz="2300" b="1"/>
            </a:lvl3pPr>
            <a:lvl4pPr marL="1758391" indent="0">
              <a:buNone/>
              <a:defRPr sz="2100" b="1"/>
            </a:lvl4pPr>
            <a:lvl5pPr marL="2344522" indent="0">
              <a:buNone/>
              <a:defRPr sz="2100" b="1"/>
            </a:lvl5pPr>
            <a:lvl6pPr marL="2930652" indent="0">
              <a:buNone/>
              <a:defRPr sz="2100" b="1"/>
            </a:lvl6pPr>
            <a:lvl7pPr marL="3516782" indent="0">
              <a:buNone/>
              <a:defRPr sz="2100" b="1"/>
            </a:lvl7pPr>
            <a:lvl8pPr marL="4102913" indent="0">
              <a:buNone/>
              <a:defRPr sz="2100" b="1"/>
            </a:lvl8pPr>
            <a:lvl9pPr marL="4689043" indent="0">
              <a:buNone/>
              <a:defRPr sz="2100" b="1"/>
            </a:lvl9pPr>
          </a:lstStyle>
          <a:p>
            <a:pPr lvl="0"/>
            <a:r>
              <a:rPr lang="en-CA"/>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Date Placeholder 3"/>
          <p:cNvSpPr>
            <a:spLocks noGrp="1"/>
          </p:cNvSpPr>
          <p:nvPr>
            <p:ph type="dt" sz="half" idx="10"/>
          </p:nvPr>
        </p:nvSpPr>
        <p:spPr>
          <a:xfrm>
            <a:off x="609600" y="6356352"/>
            <a:ext cx="1625600" cy="365125"/>
          </a:xfrm>
        </p:spPr>
        <p:txBody>
          <a:bodyPr/>
          <a:lstStyle/>
          <a:p>
            <a:endParaRPr lang="en-CA">
              <a:solidFill>
                <a:srgbClr val="141414">
                  <a:tint val="75000"/>
                </a:srgbClr>
              </a:solidFill>
            </a:endParaRPr>
          </a:p>
        </p:txBody>
      </p:sp>
      <p:sp>
        <p:nvSpPr>
          <p:cNvPr id="17" name="Footer Placeholder 4"/>
          <p:cNvSpPr>
            <a:spLocks noGrp="1"/>
          </p:cNvSpPr>
          <p:nvPr>
            <p:ph type="ftr" sz="quarter" idx="11"/>
          </p:nvPr>
        </p:nvSpPr>
        <p:spPr>
          <a:xfrm>
            <a:off x="2235200" y="6356352"/>
            <a:ext cx="3860800" cy="365125"/>
          </a:xfrm>
        </p:spPr>
        <p:txBody>
          <a:bodyPr/>
          <a:lstStyle/>
          <a:p>
            <a:endParaRPr lang="en-CA">
              <a:solidFill>
                <a:srgbClr val="141414">
                  <a:tint val="75000"/>
                </a:srgbClr>
              </a:solidFill>
            </a:endParaRPr>
          </a:p>
        </p:txBody>
      </p:sp>
      <p:sp>
        <p:nvSpPr>
          <p:cNvPr id="18"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solidFill>
                  <a:srgbClr val="141414">
                    <a:tint val="75000"/>
                  </a:srgbClr>
                </a:solidFill>
              </a:rPr>
              <a:pPr/>
              <a:t>‹#›</a:t>
            </a:fld>
            <a:endParaRPr lang="en-CA">
              <a:solidFill>
                <a:srgbClr val="141414">
                  <a:tint val="75000"/>
                </a:srgbClr>
              </a:solidFill>
            </a:endParaRPr>
          </a:p>
        </p:txBody>
      </p:sp>
      <p:cxnSp>
        <p:nvCxnSpPr>
          <p:cNvPr id="19" name="Straight Connector 18"/>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2451645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9" name="Date Placeholder 3"/>
          <p:cNvSpPr>
            <a:spLocks noGrp="1"/>
          </p:cNvSpPr>
          <p:nvPr>
            <p:ph type="dt" sz="half" idx="10"/>
          </p:nvPr>
        </p:nvSpPr>
        <p:spPr>
          <a:xfrm>
            <a:off x="609600" y="6356352"/>
            <a:ext cx="1625600" cy="365125"/>
          </a:xfrm>
        </p:spPr>
        <p:txBody>
          <a:bodyPr/>
          <a:lstStyle/>
          <a:p>
            <a:endParaRPr lang="en-CA">
              <a:solidFill>
                <a:srgbClr val="141414">
                  <a:tint val="75000"/>
                </a:srgbClr>
              </a:solidFill>
            </a:endParaRPr>
          </a:p>
        </p:txBody>
      </p:sp>
      <p:sp>
        <p:nvSpPr>
          <p:cNvPr id="13" name="Footer Placeholder 4"/>
          <p:cNvSpPr>
            <a:spLocks noGrp="1"/>
          </p:cNvSpPr>
          <p:nvPr>
            <p:ph type="ftr" sz="quarter" idx="11"/>
          </p:nvPr>
        </p:nvSpPr>
        <p:spPr>
          <a:xfrm>
            <a:off x="2235200" y="6356352"/>
            <a:ext cx="3860800" cy="365125"/>
          </a:xfrm>
        </p:spPr>
        <p:txBody>
          <a:bodyPr/>
          <a:lstStyle/>
          <a:p>
            <a:endParaRPr lang="en-CA">
              <a:solidFill>
                <a:srgbClr val="141414">
                  <a:tint val="75000"/>
                </a:srgbClr>
              </a:solidFill>
            </a:endParaRPr>
          </a:p>
        </p:txBody>
      </p:sp>
      <p:sp>
        <p:nvSpPr>
          <p:cNvPr id="14"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solidFill>
                  <a:srgbClr val="141414">
                    <a:tint val="75000"/>
                  </a:srgbClr>
                </a:solidFill>
              </a:rPr>
              <a:pPr/>
              <a:t>‹#›</a:t>
            </a:fld>
            <a:endParaRPr lang="en-CA">
              <a:solidFill>
                <a:srgbClr val="141414">
                  <a:tint val="75000"/>
                </a:srgbClr>
              </a:solidFill>
            </a:endParaRPr>
          </a:p>
        </p:txBody>
      </p:sp>
      <p:cxnSp>
        <p:nvCxnSpPr>
          <p:cNvPr id="15" name="Straight Connector 14"/>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37567183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609600" y="6356352"/>
            <a:ext cx="1625600" cy="365125"/>
          </a:xfrm>
        </p:spPr>
        <p:txBody>
          <a:bodyPr/>
          <a:lstStyle/>
          <a:p>
            <a:endParaRPr lang="en-CA">
              <a:solidFill>
                <a:srgbClr val="141414">
                  <a:tint val="75000"/>
                </a:srgbClr>
              </a:solidFill>
            </a:endParaRPr>
          </a:p>
        </p:txBody>
      </p:sp>
      <p:sp>
        <p:nvSpPr>
          <p:cNvPr id="10" name="Footer Placeholder 4"/>
          <p:cNvSpPr>
            <a:spLocks noGrp="1"/>
          </p:cNvSpPr>
          <p:nvPr>
            <p:ph type="ftr" sz="quarter" idx="11"/>
          </p:nvPr>
        </p:nvSpPr>
        <p:spPr>
          <a:xfrm>
            <a:off x="2235200" y="6356352"/>
            <a:ext cx="3860800" cy="365125"/>
          </a:xfrm>
        </p:spPr>
        <p:txBody>
          <a:bodyPr/>
          <a:lstStyle/>
          <a:p>
            <a:endParaRPr lang="en-CA">
              <a:solidFill>
                <a:srgbClr val="141414">
                  <a:tint val="75000"/>
                </a:srgbClr>
              </a:solidFill>
            </a:endParaRPr>
          </a:p>
        </p:txBody>
      </p:sp>
      <p:sp>
        <p:nvSpPr>
          <p:cNvPr id="12"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solidFill>
                  <a:srgbClr val="141414">
                    <a:tint val="75000"/>
                  </a:srgbClr>
                </a:solidFill>
              </a:rPr>
              <a:pPr/>
              <a:t>‹#›</a:t>
            </a:fld>
            <a:endParaRPr lang="en-CA">
              <a:solidFill>
                <a:srgbClr val="141414">
                  <a:tint val="75000"/>
                </a:srgbClr>
              </a:solidFill>
            </a:endParaRPr>
          </a:p>
        </p:txBody>
      </p:sp>
      <p:cxnSp>
        <p:nvCxnSpPr>
          <p:cNvPr id="13" name="Straight Connector 12"/>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17660772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600" b="1"/>
            </a:lvl1pPr>
          </a:lstStyle>
          <a:p>
            <a:r>
              <a:rPr lang="en-CA"/>
              <a:t>Click to edit Master title style</a:t>
            </a:r>
            <a:endParaRPr lang="en-US"/>
          </a:p>
        </p:txBody>
      </p:sp>
      <p:sp>
        <p:nvSpPr>
          <p:cNvPr id="3" name="Content Placeholder 2"/>
          <p:cNvSpPr>
            <a:spLocks noGrp="1"/>
          </p:cNvSpPr>
          <p:nvPr>
            <p:ph idx="1"/>
          </p:nvPr>
        </p:nvSpPr>
        <p:spPr>
          <a:xfrm>
            <a:off x="4766733" y="273050"/>
            <a:ext cx="6815667" cy="5853113"/>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800"/>
            </a:lvl1pPr>
            <a:lvl2pPr marL="586130" indent="0">
              <a:buNone/>
              <a:defRPr sz="1500"/>
            </a:lvl2pPr>
            <a:lvl3pPr marL="1172261" indent="0">
              <a:buNone/>
              <a:defRPr sz="1300"/>
            </a:lvl3pPr>
            <a:lvl4pPr marL="1758391" indent="0">
              <a:buNone/>
              <a:defRPr sz="1200"/>
            </a:lvl4pPr>
            <a:lvl5pPr marL="2344522" indent="0">
              <a:buNone/>
              <a:defRPr sz="1200"/>
            </a:lvl5pPr>
            <a:lvl6pPr marL="2930652" indent="0">
              <a:buNone/>
              <a:defRPr sz="1200"/>
            </a:lvl6pPr>
            <a:lvl7pPr marL="3516782" indent="0">
              <a:buNone/>
              <a:defRPr sz="1200"/>
            </a:lvl7pPr>
            <a:lvl8pPr marL="4102913" indent="0">
              <a:buNone/>
              <a:defRPr sz="1200"/>
            </a:lvl8pPr>
            <a:lvl9pPr marL="4689043" indent="0">
              <a:buNone/>
              <a:defRPr sz="1200"/>
            </a:lvl9pPr>
          </a:lstStyle>
          <a:p>
            <a:pPr lvl="0"/>
            <a:r>
              <a:rPr lang="en-CA"/>
              <a:t>Click to edit Master text styles</a:t>
            </a:r>
          </a:p>
        </p:txBody>
      </p:sp>
      <p:sp>
        <p:nvSpPr>
          <p:cNvPr id="11" name="Date Placeholder 3"/>
          <p:cNvSpPr>
            <a:spLocks noGrp="1"/>
          </p:cNvSpPr>
          <p:nvPr>
            <p:ph type="dt" sz="half" idx="10"/>
          </p:nvPr>
        </p:nvSpPr>
        <p:spPr>
          <a:xfrm>
            <a:off x="609600" y="6356352"/>
            <a:ext cx="1625600" cy="365125"/>
          </a:xfrm>
        </p:spPr>
        <p:txBody>
          <a:bodyPr/>
          <a:lstStyle/>
          <a:p>
            <a:endParaRPr lang="en-CA">
              <a:solidFill>
                <a:srgbClr val="141414">
                  <a:tint val="75000"/>
                </a:srgbClr>
              </a:solidFill>
            </a:endParaRPr>
          </a:p>
        </p:txBody>
      </p:sp>
      <p:sp>
        <p:nvSpPr>
          <p:cNvPr id="14" name="Footer Placeholder 4"/>
          <p:cNvSpPr>
            <a:spLocks noGrp="1"/>
          </p:cNvSpPr>
          <p:nvPr>
            <p:ph type="ftr" sz="quarter" idx="11"/>
          </p:nvPr>
        </p:nvSpPr>
        <p:spPr>
          <a:xfrm>
            <a:off x="2235200" y="6356352"/>
            <a:ext cx="3860800" cy="365125"/>
          </a:xfrm>
        </p:spPr>
        <p:txBody>
          <a:bodyPr/>
          <a:lstStyle/>
          <a:p>
            <a:endParaRPr lang="en-CA">
              <a:solidFill>
                <a:srgbClr val="141414">
                  <a:tint val="75000"/>
                </a:srgbClr>
              </a:solidFill>
            </a:endParaRPr>
          </a:p>
        </p:txBody>
      </p:sp>
      <p:sp>
        <p:nvSpPr>
          <p:cNvPr id="16"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solidFill>
                  <a:srgbClr val="141414">
                    <a:tint val="75000"/>
                  </a:srgbClr>
                </a:solidFill>
              </a:rPr>
              <a:pPr/>
              <a:t>‹#›</a:t>
            </a:fld>
            <a:endParaRPr lang="en-CA">
              <a:solidFill>
                <a:srgbClr val="141414">
                  <a:tint val="75000"/>
                </a:srgbClr>
              </a:solidFill>
            </a:endParaRPr>
          </a:p>
        </p:txBody>
      </p:sp>
      <p:cxnSp>
        <p:nvCxnSpPr>
          <p:cNvPr id="17" name="Straight Connector 16"/>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1181882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600" b="1"/>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100"/>
            </a:lvl1pPr>
            <a:lvl2pPr marL="586130" indent="0">
              <a:buNone/>
              <a:defRPr sz="3600"/>
            </a:lvl2pPr>
            <a:lvl3pPr marL="1172261" indent="0">
              <a:buNone/>
              <a:defRPr sz="3100"/>
            </a:lvl3pPr>
            <a:lvl4pPr marL="1758391" indent="0">
              <a:buNone/>
              <a:defRPr sz="2600"/>
            </a:lvl4pPr>
            <a:lvl5pPr marL="2344522" indent="0">
              <a:buNone/>
              <a:defRPr sz="2600"/>
            </a:lvl5pPr>
            <a:lvl6pPr marL="2930652" indent="0">
              <a:buNone/>
              <a:defRPr sz="2600"/>
            </a:lvl6pPr>
            <a:lvl7pPr marL="3516782" indent="0">
              <a:buNone/>
              <a:defRPr sz="2600"/>
            </a:lvl7pPr>
            <a:lvl8pPr marL="4102913" indent="0">
              <a:buNone/>
              <a:defRPr sz="2600"/>
            </a:lvl8pPr>
            <a:lvl9pPr marL="4689043" indent="0">
              <a:buNone/>
              <a:defRPr sz="2600"/>
            </a:lvl9pPr>
          </a:lstStyle>
          <a:p>
            <a:r>
              <a:rPr lang="en-CA"/>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800"/>
            </a:lvl1pPr>
            <a:lvl2pPr marL="586130" indent="0">
              <a:buNone/>
              <a:defRPr sz="1500"/>
            </a:lvl2pPr>
            <a:lvl3pPr marL="1172261" indent="0">
              <a:buNone/>
              <a:defRPr sz="1300"/>
            </a:lvl3pPr>
            <a:lvl4pPr marL="1758391" indent="0">
              <a:buNone/>
              <a:defRPr sz="1200"/>
            </a:lvl4pPr>
            <a:lvl5pPr marL="2344522" indent="0">
              <a:buNone/>
              <a:defRPr sz="1200"/>
            </a:lvl5pPr>
            <a:lvl6pPr marL="2930652" indent="0">
              <a:buNone/>
              <a:defRPr sz="1200"/>
            </a:lvl6pPr>
            <a:lvl7pPr marL="3516782" indent="0">
              <a:buNone/>
              <a:defRPr sz="1200"/>
            </a:lvl7pPr>
            <a:lvl8pPr marL="4102913" indent="0">
              <a:buNone/>
              <a:defRPr sz="1200"/>
            </a:lvl8pPr>
            <a:lvl9pPr marL="4689043" indent="0">
              <a:buNone/>
              <a:defRPr sz="1200"/>
            </a:lvl9pPr>
          </a:lstStyle>
          <a:p>
            <a:pPr lvl="0"/>
            <a:r>
              <a:rPr lang="en-CA"/>
              <a:t>Click to edit Master text styles</a:t>
            </a:r>
          </a:p>
        </p:txBody>
      </p:sp>
      <p:sp>
        <p:nvSpPr>
          <p:cNvPr id="11" name="Date Placeholder 3"/>
          <p:cNvSpPr>
            <a:spLocks noGrp="1"/>
          </p:cNvSpPr>
          <p:nvPr>
            <p:ph type="dt" sz="half" idx="10"/>
          </p:nvPr>
        </p:nvSpPr>
        <p:spPr>
          <a:xfrm>
            <a:off x="609600" y="6356352"/>
            <a:ext cx="1625600" cy="365125"/>
          </a:xfrm>
        </p:spPr>
        <p:txBody>
          <a:bodyPr/>
          <a:lstStyle/>
          <a:p>
            <a:endParaRPr lang="en-CA">
              <a:solidFill>
                <a:srgbClr val="141414">
                  <a:tint val="75000"/>
                </a:srgbClr>
              </a:solidFill>
            </a:endParaRPr>
          </a:p>
        </p:txBody>
      </p:sp>
      <p:sp>
        <p:nvSpPr>
          <p:cNvPr id="13" name="Footer Placeholder 4"/>
          <p:cNvSpPr>
            <a:spLocks noGrp="1"/>
          </p:cNvSpPr>
          <p:nvPr>
            <p:ph type="ftr" sz="quarter" idx="11"/>
          </p:nvPr>
        </p:nvSpPr>
        <p:spPr>
          <a:xfrm>
            <a:off x="2235200" y="6356352"/>
            <a:ext cx="3860800" cy="365125"/>
          </a:xfrm>
        </p:spPr>
        <p:txBody>
          <a:bodyPr/>
          <a:lstStyle/>
          <a:p>
            <a:endParaRPr lang="en-CA">
              <a:solidFill>
                <a:srgbClr val="141414">
                  <a:tint val="75000"/>
                </a:srgbClr>
              </a:solidFill>
            </a:endParaRPr>
          </a:p>
        </p:txBody>
      </p:sp>
      <p:sp>
        <p:nvSpPr>
          <p:cNvPr id="15"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solidFill>
                  <a:srgbClr val="141414">
                    <a:tint val="75000"/>
                  </a:srgbClr>
                </a:solidFill>
              </a:rPr>
              <a:pPr/>
              <a:t>‹#›</a:t>
            </a:fld>
            <a:endParaRPr lang="en-CA">
              <a:solidFill>
                <a:srgbClr val="141414">
                  <a:tint val="75000"/>
                </a:srgbClr>
              </a:solidFill>
            </a:endParaRPr>
          </a:p>
        </p:txBody>
      </p:sp>
      <p:cxnSp>
        <p:nvCxnSpPr>
          <p:cNvPr id="16" name="Straight Connector 15"/>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206993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bg>
      <p:bgPr>
        <a:gradFill flip="none" rotWithShape="1">
          <a:gsLst>
            <a:gs pos="38000">
              <a:schemeClr val="tx1">
                <a:lumMod val="90000"/>
                <a:lumOff val="10000"/>
              </a:schemeClr>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56441" y="3656844"/>
            <a:ext cx="8534400" cy="1019387"/>
          </a:xfrm>
        </p:spPr>
        <p:txBody>
          <a:bodyPr anchor="b"/>
          <a:lstStyle>
            <a:lvl1pPr algn="l">
              <a:defRPr>
                <a:solidFill>
                  <a:schemeClr val="bg1"/>
                </a:solidFill>
              </a:defRPr>
            </a:lvl1pPr>
          </a:lstStyle>
          <a:p>
            <a:r>
              <a:rPr lang="en-CA"/>
              <a:t>Click to edit Master title style</a:t>
            </a:r>
            <a:endParaRPr lang="en-US" dirty="0"/>
          </a:p>
        </p:txBody>
      </p:sp>
      <p:sp>
        <p:nvSpPr>
          <p:cNvPr id="3" name="Subtitle 2"/>
          <p:cNvSpPr>
            <a:spLocks noGrp="1"/>
          </p:cNvSpPr>
          <p:nvPr>
            <p:ph type="subTitle" idx="1"/>
          </p:nvPr>
        </p:nvSpPr>
        <p:spPr>
          <a:xfrm>
            <a:off x="2256441" y="4676233"/>
            <a:ext cx="8534400" cy="1007171"/>
          </a:xfrm>
        </p:spPr>
        <p:txBody>
          <a:bodyPr>
            <a:normAutofit/>
          </a:bodyPr>
          <a:lstStyle>
            <a:lvl1pPr marL="0" indent="0" algn="l">
              <a:buNone/>
              <a:defRPr sz="2300">
                <a:solidFill>
                  <a:schemeClr val="tx1">
                    <a:lumMod val="20000"/>
                    <a:lumOff val="80000"/>
                  </a:schemeClr>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r>
              <a:rPr lang="en-CA"/>
              <a:t>Click to edit Master subtitle style</a:t>
            </a:r>
            <a:endParaRPr lang="en-US" dirty="0"/>
          </a:p>
        </p:txBody>
      </p:sp>
      <p:sp>
        <p:nvSpPr>
          <p:cNvPr id="4" name="Date Placeholder 3"/>
          <p:cNvSpPr>
            <a:spLocks noGrp="1"/>
          </p:cNvSpPr>
          <p:nvPr>
            <p:ph type="dt" sz="half" idx="10"/>
          </p:nvPr>
        </p:nvSpPr>
        <p:spPr>
          <a:xfrm>
            <a:off x="609600" y="6356352"/>
            <a:ext cx="1625600" cy="365125"/>
          </a:xfrm>
        </p:spPr>
        <p:txBody>
          <a:bodyPr/>
          <a:lstStyle/>
          <a:p>
            <a:r>
              <a:rPr lang="en-US"/>
              <a:t>August 8 2017</a:t>
            </a:r>
            <a:endParaRPr lang="en-CA"/>
          </a:p>
        </p:txBody>
      </p:sp>
      <p:sp>
        <p:nvSpPr>
          <p:cNvPr id="5" name="Footer Placeholder 4"/>
          <p:cNvSpPr>
            <a:spLocks noGrp="1"/>
          </p:cNvSpPr>
          <p:nvPr>
            <p:ph type="ftr" sz="quarter" idx="11"/>
          </p:nvPr>
        </p:nvSpPr>
        <p:spPr>
          <a:xfrm>
            <a:off x="2235200" y="6356352"/>
            <a:ext cx="3860800" cy="365125"/>
          </a:xfrm>
        </p:spPr>
        <p:txBody>
          <a:bodyPr/>
          <a:lstStyle/>
          <a:p>
            <a:r>
              <a:rPr lang="en-CA"/>
              <a:t>Rupinder Dhaliwal </a:t>
            </a:r>
          </a:p>
        </p:txBody>
      </p:sp>
      <p:sp>
        <p:nvSpPr>
          <p:cNvPr id="6"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pPr/>
              <a:t>‹#›</a:t>
            </a:fld>
            <a:endParaRPr lang="en-CA"/>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088" y="1932120"/>
            <a:ext cx="7493824" cy="1561870"/>
          </a:xfrm>
          <a:prstGeom prst="rect">
            <a:avLst/>
          </a:prstGeom>
        </p:spPr>
      </p:pic>
      <p:cxnSp>
        <p:nvCxnSpPr>
          <p:cNvPr id="12" name="Straight Connector 11"/>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2310" y="6049284"/>
            <a:ext cx="2155101" cy="510418"/>
          </a:xfrm>
          <a:prstGeom prst="rect">
            <a:avLst/>
          </a:prstGeom>
        </p:spPr>
      </p:pic>
    </p:spTree>
    <p:extLst>
      <p:ext uri="{BB962C8B-B14F-4D97-AF65-F5344CB8AC3E}">
        <p14:creationId xmlns:p14="http://schemas.microsoft.com/office/powerpoint/2010/main" val="7577994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Date Placeholder 3"/>
          <p:cNvSpPr>
            <a:spLocks noGrp="1"/>
          </p:cNvSpPr>
          <p:nvPr>
            <p:ph type="dt" sz="half" idx="10"/>
          </p:nvPr>
        </p:nvSpPr>
        <p:spPr>
          <a:xfrm>
            <a:off x="609600" y="6356352"/>
            <a:ext cx="1625600" cy="365125"/>
          </a:xfrm>
        </p:spPr>
        <p:txBody>
          <a:bodyPr/>
          <a:lstStyle/>
          <a:p>
            <a:endParaRPr lang="en-CA">
              <a:solidFill>
                <a:srgbClr val="141414">
                  <a:tint val="75000"/>
                </a:srgbClr>
              </a:solidFill>
            </a:endParaRPr>
          </a:p>
        </p:txBody>
      </p:sp>
      <p:sp>
        <p:nvSpPr>
          <p:cNvPr id="14" name="Footer Placeholder 4"/>
          <p:cNvSpPr>
            <a:spLocks noGrp="1"/>
          </p:cNvSpPr>
          <p:nvPr>
            <p:ph type="ftr" sz="quarter" idx="11"/>
          </p:nvPr>
        </p:nvSpPr>
        <p:spPr>
          <a:xfrm>
            <a:off x="2235200" y="6356352"/>
            <a:ext cx="3860800" cy="365125"/>
          </a:xfrm>
        </p:spPr>
        <p:txBody>
          <a:bodyPr/>
          <a:lstStyle/>
          <a:p>
            <a:endParaRPr lang="en-CA">
              <a:solidFill>
                <a:srgbClr val="141414">
                  <a:tint val="75000"/>
                </a:srgbClr>
              </a:solidFill>
            </a:endParaRPr>
          </a:p>
        </p:txBody>
      </p:sp>
      <p:sp>
        <p:nvSpPr>
          <p:cNvPr id="15"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solidFill>
                  <a:srgbClr val="141414">
                    <a:tint val="75000"/>
                  </a:srgbClr>
                </a:solidFill>
              </a:rPr>
              <a:pPr/>
              <a:t>‹#›</a:t>
            </a:fld>
            <a:endParaRPr lang="en-CA">
              <a:solidFill>
                <a:srgbClr val="141414">
                  <a:tint val="75000"/>
                </a:srgbClr>
              </a:solidFill>
            </a:endParaRPr>
          </a:p>
        </p:txBody>
      </p:sp>
      <p:cxnSp>
        <p:nvCxnSpPr>
          <p:cNvPr id="16" name="Straight Connector 15"/>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387109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39425" y="2260879"/>
            <a:ext cx="6974672" cy="1788150"/>
          </a:xfrm>
        </p:spPr>
        <p:txBody>
          <a:bodyPr>
            <a:normAutofit/>
          </a:bodyPr>
          <a:lstStyle>
            <a:lvl1pPr marL="0" indent="0" algn="l">
              <a:buNone/>
              <a:defRPr sz="2300">
                <a:solidFill>
                  <a:schemeClr val="tx1">
                    <a:lumMod val="60000"/>
                    <a:lumOff val="40000"/>
                  </a:schemeClr>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r>
              <a:rPr lang="en-CA"/>
              <a:t>Click to edit Master subtitle style</a:t>
            </a:r>
            <a:endParaRPr lang="en-US" dirty="0"/>
          </a:p>
        </p:txBody>
      </p:sp>
      <p:sp>
        <p:nvSpPr>
          <p:cNvPr id="11" name="Date Placeholder 3"/>
          <p:cNvSpPr>
            <a:spLocks noGrp="1"/>
          </p:cNvSpPr>
          <p:nvPr>
            <p:ph type="dt" sz="half" idx="10"/>
          </p:nvPr>
        </p:nvSpPr>
        <p:spPr>
          <a:xfrm>
            <a:off x="609600" y="6356352"/>
            <a:ext cx="1625600" cy="365125"/>
          </a:xfrm>
        </p:spPr>
        <p:txBody>
          <a:bodyPr/>
          <a:lstStyle/>
          <a:p>
            <a:r>
              <a:rPr lang="en-US"/>
              <a:t>August 8 2017</a:t>
            </a:r>
            <a:endParaRPr lang="en-CA"/>
          </a:p>
        </p:txBody>
      </p:sp>
      <p:sp>
        <p:nvSpPr>
          <p:cNvPr id="12" name="Footer Placeholder 4"/>
          <p:cNvSpPr>
            <a:spLocks noGrp="1"/>
          </p:cNvSpPr>
          <p:nvPr>
            <p:ph type="ftr" sz="quarter" idx="11"/>
          </p:nvPr>
        </p:nvSpPr>
        <p:spPr>
          <a:xfrm>
            <a:off x="2235200" y="6356352"/>
            <a:ext cx="3860800" cy="365125"/>
          </a:xfrm>
        </p:spPr>
        <p:txBody>
          <a:bodyPr/>
          <a:lstStyle/>
          <a:p>
            <a:r>
              <a:rPr lang="en-CA"/>
              <a:t>Rupinder Dhaliwal </a:t>
            </a:r>
          </a:p>
        </p:txBody>
      </p:sp>
      <p:sp>
        <p:nvSpPr>
          <p:cNvPr id="13"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pPr/>
              <a:t>‹#›</a:t>
            </a:fld>
            <a:endParaRPr lang="en-CA"/>
          </a:p>
        </p:txBody>
      </p:sp>
      <p:cxnSp>
        <p:nvCxnSpPr>
          <p:cNvPr id="14" name="Straight Connector 13"/>
          <p:cNvCxnSpPr/>
          <p:nvPr/>
        </p:nvCxnSpPr>
        <p:spPr>
          <a:xfrm>
            <a:off x="609600" y="6283816"/>
            <a:ext cx="8396013"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5" name="Picture 4" descr="Emai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3692" y="5162296"/>
            <a:ext cx="440267" cy="396240"/>
          </a:xfrm>
          <a:prstGeom prst="rect">
            <a:avLst/>
          </a:prstGeom>
        </p:spPr>
      </p:pic>
      <p:pic>
        <p:nvPicPr>
          <p:cNvPr id="6" name="Picture 5" descr="Pho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3692" y="4596438"/>
            <a:ext cx="440267" cy="396240"/>
          </a:xfrm>
          <a:prstGeom prst="rect">
            <a:avLst/>
          </a:prstGeom>
        </p:spPr>
      </p:pic>
      <p:pic>
        <p:nvPicPr>
          <p:cNvPr id="7" name="Picture 6" descr="We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3692" y="5728153"/>
            <a:ext cx="440267" cy="396240"/>
          </a:xfrm>
          <a:prstGeom prst="rect">
            <a:avLst/>
          </a:prstGeom>
        </p:spPr>
      </p:pic>
      <p:sp>
        <p:nvSpPr>
          <p:cNvPr id="9" name="TextBox 8"/>
          <p:cNvSpPr txBox="1"/>
          <p:nvPr/>
        </p:nvSpPr>
        <p:spPr>
          <a:xfrm>
            <a:off x="635161" y="458361"/>
            <a:ext cx="6749136" cy="826257"/>
          </a:xfrm>
          <a:prstGeom prst="rect">
            <a:avLst/>
          </a:prstGeom>
          <a:noFill/>
        </p:spPr>
        <p:txBody>
          <a:bodyPr wrap="square" lIns="117226" tIns="58613" rIns="117226" bIns="58613" rtlCol="0">
            <a:spAutoFit/>
          </a:bodyPr>
          <a:lstStyle/>
          <a:p>
            <a:r>
              <a:rPr lang="en-US" sz="4600" b="0" i="0" dirty="0">
                <a:solidFill>
                  <a:schemeClr val="accent1"/>
                </a:solidFill>
                <a:latin typeface="+mj-lt"/>
              </a:rPr>
              <a:t>Thank</a:t>
            </a:r>
            <a:r>
              <a:rPr lang="en-US" sz="4600" b="0" i="0" baseline="0" dirty="0">
                <a:solidFill>
                  <a:schemeClr val="accent1"/>
                </a:solidFill>
                <a:latin typeface="+mj-lt"/>
              </a:rPr>
              <a:t> You.</a:t>
            </a:r>
            <a:endParaRPr lang="en-US" sz="4600" b="0" i="0" dirty="0">
              <a:solidFill>
                <a:schemeClr val="accent1"/>
              </a:solidFill>
              <a:latin typeface="+mj-lt"/>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151" y="4585651"/>
            <a:ext cx="2492831" cy="415608"/>
          </a:xfrm>
          <a:prstGeom prst="rect">
            <a:avLst/>
          </a:prstGeom>
        </p:spPr>
      </p:pic>
      <p:sp>
        <p:nvSpPr>
          <p:cNvPr id="22" name="Subtitle 2"/>
          <p:cNvSpPr txBox="1">
            <a:spLocks/>
          </p:cNvSpPr>
          <p:nvPr/>
        </p:nvSpPr>
        <p:spPr>
          <a:xfrm>
            <a:off x="4339425" y="4949022"/>
            <a:ext cx="3702640" cy="809588"/>
          </a:xfrm>
          <a:prstGeom prst="rect">
            <a:avLst/>
          </a:prstGeom>
        </p:spPr>
        <p:txBody>
          <a:bodyPr vert="horz" lIns="117226" tIns="58613" rIns="117226" bIns="58613" rtlCol="0">
            <a:normAutofit/>
          </a:bodyPr>
          <a:lstStyle>
            <a:lvl1pPr marL="0" indent="0" algn="l" defTabSz="457200" rtl="0" eaLnBrk="1" latinLnBrk="0" hangingPunct="1">
              <a:lnSpc>
                <a:spcPct val="150000"/>
              </a:lnSpc>
              <a:spcBef>
                <a:spcPct val="20000"/>
              </a:spcBef>
              <a:buClr>
                <a:schemeClr val="accent3"/>
              </a:buClr>
              <a:buFont typeface="Arial"/>
              <a:buNone/>
              <a:defRPr sz="1800" kern="1200">
                <a:solidFill>
                  <a:schemeClr val="tx1">
                    <a:lumMod val="60000"/>
                    <a:lumOff val="40000"/>
                  </a:schemeClr>
                </a:solidFill>
                <a:latin typeface="+mn-lt"/>
                <a:ea typeface="+mn-ea"/>
                <a:cs typeface="+mn-cs"/>
              </a:defRPr>
            </a:lvl1pPr>
            <a:lvl2pPr marL="457200" indent="0" algn="ctr" defTabSz="457200" rtl="0" eaLnBrk="1" latinLnBrk="0" hangingPunct="1">
              <a:lnSpc>
                <a:spcPct val="150000"/>
              </a:lnSpc>
              <a:spcBef>
                <a:spcPct val="20000"/>
              </a:spcBef>
              <a:buClr>
                <a:schemeClr val="accent3"/>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3"/>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err="1">
                <a:hlinkClick r:id="rId6"/>
              </a:rPr>
              <a:t>info@metsc.ca</a:t>
            </a:r>
            <a:endParaRPr lang="en-US" dirty="0"/>
          </a:p>
        </p:txBody>
      </p:sp>
      <p:sp>
        <p:nvSpPr>
          <p:cNvPr id="24" name="Subtitle 2"/>
          <p:cNvSpPr txBox="1">
            <a:spLocks/>
          </p:cNvSpPr>
          <p:nvPr/>
        </p:nvSpPr>
        <p:spPr>
          <a:xfrm>
            <a:off x="4339425" y="4394616"/>
            <a:ext cx="3702640" cy="809588"/>
          </a:xfrm>
          <a:prstGeom prst="rect">
            <a:avLst/>
          </a:prstGeom>
        </p:spPr>
        <p:txBody>
          <a:bodyPr vert="horz" lIns="117226" tIns="58613" rIns="117226" bIns="58613" rtlCol="0">
            <a:normAutofit/>
          </a:bodyPr>
          <a:lstStyle>
            <a:lvl1pPr marL="0" indent="0" algn="l" defTabSz="457200" rtl="0" eaLnBrk="1" latinLnBrk="0" hangingPunct="1">
              <a:lnSpc>
                <a:spcPct val="150000"/>
              </a:lnSpc>
              <a:spcBef>
                <a:spcPct val="20000"/>
              </a:spcBef>
              <a:buClr>
                <a:schemeClr val="accent3"/>
              </a:buClr>
              <a:buFont typeface="Arial"/>
              <a:buNone/>
              <a:defRPr sz="1800" kern="1200">
                <a:solidFill>
                  <a:schemeClr val="tx1">
                    <a:lumMod val="60000"/>
                    <a:lumOff val="40000"/>
                  </a:schemeClr>
                </a:solidFill>
                <a:latin typeface="+mn-lt"/>
                <a:ea typeface="+mn-ea"/>
                <a:cs typeface="+mn-cs"/>
              </a:defRPr>
            </a:lvl1pPr>
            <a:lvl2pPr marL="457200" indent="0" algn="ctr" defTabSz="457200" rtl="0" eaLnBrk="1" latinLnBrk="0" hangingPunct="1">
              <a:lnSpc>
                <a:spcPct val="150000"/>
              </a:lnSpc>
              <a:spcBef>
                <a:spcPct val="20000"/>
              </a:spcBef>
              <a:buClr>
                <a:schemeClr val="accent3"/>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3"/>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1-855-44-CHANGE (24264)</a:t>
            </a:r>
          </a:p>
        </p:txBody>
      </p:sp>
      <p:sp>
        <p:nvSpPr>
          <p:cNvPr id="25" name="Subtitle 2"/>
          <p:cNvSpPr txBox="1">
            <a:spLocks/>
          </p:cNvSpPr>
          <p:nvPr/>
        </p:nvSpPr>
        <p:spPr>
          <a:xfrm>
            <a:off x="4339425" y="5503429"/>
            <a:ext cx="4661116" cy="784592"/>
          </a:xfrm>
          <a:prstGeom prst="rect">
            <a:avLst/>
          </a:prstGeom>
        </p:spPr>
        <p:txBody>
          <a:bodyPr vert="horz" lIns="117226" tIns="58613" rIns="117226" bIns="58613" rtlCol="0">
            <a:normAutofit/>
          </a:bodyPr>
          <a:lstStyle>
            <a:lvl1pPr marL="0" indent="0" algn="l" defTabSz="457200" rtl="0" eaLnBrk="1" latinLnBrk="0" hangingPunct="1">
              <a:lnSpc>
                <a:spcPct val="150000"/>
              </a:lnSpc>
              <a:spcBef>
                <a:spcPct val="20000"/>
              </a:spcBef>
              <a:buClr>
                <a:schemeClr val="accent3"/>
              </a:buClr>
              <a:buFont typeface="Arial"/>
              <a:buNone/>
              <a:defRPr sz="1800" kern="1200">
                <a:solidFill>
                  <a:schemeClr val="tx1">
                    <a:lumMod val="60000"/>
                    <a:lumOff val="40000"/>
                  </a:schemeClr>
                </a:solidFill>
                <a:latin typeface="+mn-lt"/>
                <a:ea typeface="+mn-ea"/>
                <a:cs typeface="+mn-cs"/>
              </a:defRPr>
            </a:lvl1pPr>
            <a:lvl2pPr marL="457200" indent="0" algn="ctr" defTabSz="457200" rtl="0" eaLnBrk="1" latinLnBrk="0" hangingPunct="1">
              <a:lnSpc>
                <a:spcPct val="150000"/>
              </a:lnSpc>
              <a:spcBef>
                <a:spcPct val="20000"/>
              </a:spcBef>
              <a:buClr>
                <a:schemeClr val="accent3"/>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3"/>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err="1">
                <a:hlinkClick r:id="rId7"/>
              </a:rPr>
              <a:t>metabolicsyndromecanada.ca</a:t>
            </a:r>
            <a:endParaRPr lang="en-US" dirty="0"/>
          </a:p>
        </p:txBody>
      </p:sp>
      <p:sp>
        <p:nvSpPr>
          <p:cNvPr id="27" name="Picture Placeholder 26"/>
          <p:cNvSpPr>
            <a:spLocks noGrp="1"/>
          </p:cNvSpPr>
          <p:nvPr>
            <p:ph type="pic" sz="quarter" idx="13"/>
          </p:nvPr>
        </p:nvSpPr>
        <p:spPr>
          <a:xfrm>
            <a:off x="819151" y="1505492"/>
            <a:ext cx="3344808" cy="2542656"/>
          </a:xfrm>
        </p:spPr>
        <p:txBody>
          <a:bodyPr/>
          <a:lstStyle/>
          <a:p>
            <a:r>
              <a:rPr lang="en-CA"/>
              <a:t>Drag picture to placeholder or click icon to add</a:t>
            </a:r>
            <a:endParaRPr lang="en-US"/>
          </a:p>
        </p:txBody>
      </p:sp>
      <p:sp>
        <p:nvSpPr>
          <p:cNvPr id="28" name="Title 27"/>
          <p:cNvSpPr>
            <a:spLocks noGrp="1"/>
          </p:cNvSpPr>
          <p:nvPr>
            <p:ph type="title"/>
          </p:nvPr>
        </p:nvSpPr>
        <p:spPr>
          <a:xfrm>
            <a:off x="4339425" y="1506374"/>
            <a:ext cx="6974672" cy="754506"/>
          </a:xfrm>
        </p:spPr>
        <p:txBody>
          <a:bodyPr>
            <a:normAutofit/>
          </a:bodyPr>
          <a:lstStyle>
            <a:lvl1pPr>
              <a:defRPr sz="3100"/>
            </a:lvl1pPr>
          </a:lstStyle>
          <a:p>
            <a:r>
              <a:rPr lang="en-CA"/>
              <a:t>Click to edit Master title style</a:t>
            </a:r>
            <a:endParaRPr lang="en-US" dirty="0"/>
          </a:p>
        </p:txBody>
      </p:sp>
      <p:cxnSp>
        <p:nvCxnSpPr>
          <p:cNvPr id="32" name="Straight Connector 31"/>
          <p:cNvCxnSpPr/>
          <p:nvPr/>
        </p:nvCxnSpPr>
        <p:spPr>
          <a:xfrm>
            <a:off x="609601" y="4365574"/>
            <a:ext cx="10704497" cy="0"/>
          </a:xfrm>
          <a:prstGeom prst="line">
            <a:avLst/>
          </a:prstGeom>
          <a:ln w="12700" cmpd="sng">
            <a:solidFill>
              <a:srgbClr val="52AC28"/>
            </a:solidFill>
          </a:ln>
          <a:effectLst/>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2416203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Slide">
    <p:bg>
      <p:bgPr>
        <a:gradFill flip="none" rotWithShape="1">
          <a:gsLst>
            <a:gs pos="39000">
              <a:schemeClr val="tx1">
                <a:lumMod val="90000"/>
                <a:lumOff val="10000"/>
              </a:schemeClr>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091" y="2568515"/>
            <a:ext cx="7493819" cy="1561870"/>
          </a:xfrm>
          <a:prstGeom prst="rect">
            <a:avLst/>
          </a:prstGeom>
        </p:spPr>
      </p:pic>
    </p:spTree>
    <p:extLst>
      <p:ext uri="{BB962C8B-B14F-4D97-AF65-F5344CB8AC3E}">
        <p14:creationId xmlns:p14="http://schemas.microsoft.com/office/powerpoint/2010/main" val="3030813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Title Slide">
    <p:bg>
      <p:bgPr>
        <a:gradFill flip="none" rotWithShape="1">
          <a:gsLst>
            <a:gs pos="39000">
              <a:schemeClr val="tx1">
                <a:lumMod val="90000"/>
                <a:lumOff val="10000"/>
              </a:schemeClr>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091" y="1538358"/>
            <a:ext cx="7493819" cy="1561870"/>
          </a:xfrm>
          <a:prstGeom prst="rect">
            <a:avLst/>
          </a:prstGeom>
        </p:spPr>
      </p:pic>
      <p:pic>
        <p:nvPicPr>
          <p:cNvPr id="4" name="Picture 3" descr="Emai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17" y="4598603"/>
            <a:ext cx="440267" cy="396240"/>
          </a:xfrm>
          <a:prstGeom prst="rect">
            <a:avLst/>
          </a:prstGeom>
        </p:spPr>
      </p:pic>
      <p:pic>
        <p:nvPicPr>
          <p:cNvPr id="5" name="Picture 4" descr="Phon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17" y="4032745"/>
            <a:ext cx="440267" cy="396240"/>
          </a:xfrm>
          <a:prstGeom prst="rect">
            <a:avLst/>
          </a:prstGeom>
        </p:spPr>
      </p:pic>
      <p:pic>
        <p:nvPicPr>
          <p:cNvPr id="6" name="Picture 5" descr="We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17" y="5164460"/>
            <a:ext cx="440267" cy="396240"/>
          </a:xfrm>
          <a:prstGeom prst="rect">
            <a:avLst/>
          </a:prstGeom>
        </p:spPr>
      </p:pic>
      <p:sp>
        <p:nvSpPr>
          <p:cNvPr id="7" name="Subtitle 2"/>
          <p:cNvSpPr txBox="1">
            <a:spLocks/>
          </p:cNvSpPr>
          <p:nvPr/>
        </p:nvSpPr>
        <p:spPr>
          <a:xfrm>
            <a:off x="5691751" y="4385329"/>
            <a:ext cx="3702640" cy="809588"/>
          </a:xfrm>
          <a:prstGeom prst="rect">
            <a:avLst/>
          </a:prstGeom>
        </p:spPr>
        <p:txBody>
          <a:bodyPr vert="horz" lIns="117226" tIns="58613" rIns="117226" bIns="58613" rtlCol="0">
            <a:normAutofit/>
          </a:bodyPr>
          <a:lstStyle>
            <a:lvl1pPr marL="0" indent="0" algn="l" defTabSz="457200" rtl="0" eaLnBrk="1" latinLnBrk="0" hangingPunct="1">
              <a:lnSpc>
                <a:spcPct val="150000"/>
              </a:lnSpc>
              <a:spcBef>
                <a:spcPct val="20000"/>
              </a:spcBef>
              <a:buClr>
                <a:schemeClr val="accent3"/>
              </a:buClr>
              <a:buFont typeface="Arial"/>
              <a:buNone/>
              <a:defRPr sz="1800" kern="1200">
                <a:solidFill>
                  <a:schemeClr val="tx1">
                    <a:lumMod val="60000"/>
                    <a:lumOff val="40000"/>
                  </a:schemeClr>
                </a:solidFill>
                <a:latin typeface="+mn-lt"/>
                <a:ea typeface="+mn-ea"/>
                <a:cs typeface="+mn-cs"/>
              </a:defRPr>
            </a:lvl1pPr>
            <a:lvl2pPr marL="457200" indent="0" algn="ctr" defTabSz="457200" rtl="0" eaLnBrk="1" latinLnBrk="0" hangingPunct="1">
              <a:lnSpc>
                <a:spcPct val="150000"/>
              </a:lnSpc>
              <a:spcBef>
                <a:spcPct val="20000"/>
              </a:spcBef>
              <a:buClr>
                <a:schemeClr val="accent3"/>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3"/>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err="1">
                <a:hlinkClick r:id="rId6"/>
              </a:rPr>
              <a:t>info@metsc.ca</a:t>
            </a:r>
            <a:endParaRPr lang="en-US" dirty="0"/>
          </a:p>
        </p:txBody>
      </p:sp>
      <p:sp>
        <p:nvSpPr>
          <p:cNvPr id="8" name="TextBox 7"/>
          <p:cNvSpPr txBox="1"/>
          <p:nvPr/>
        </p:nvSpPr>
        <p:spPr>
          <a:xfrm>
            <a:off x="2082233" y="3830922"/>
            <a:ext cx="2532215" cy="672369"/>
          </a:xfrm>
          <a:prstGeom prst="rect">
            <a:avLst/>
          </a:prstGeom>
          <a:noFill/>
        </p:spPr>
        <p:txBody>
          <a:bodyPr wrap="square" lIns="117226" tIns="58613" rIns="117226" bIns="58613" rtlCol="0">
            <a:spAutoFit/>
          </a:bodyPr>
          <a:lstStyle/>
          <a:p>
            <a:r>
              <a:rPr lang="en-US" sz="3600" b="0" i="0" dirty="0">
                <a:solidFill>
                  <a:schemeClr val="accent3"/>
                </a:solidFill>
                <a:latin typeface="+mj-lt"/>
              </a:rPr>
              <a:t>Contact us</a:t>
            </a:r>
          </a:p>
        </p:txBody>
      </p:sp>
      <p:sp>
        <p:nvSpPr>
          <p:cNvPr id="9" name="Subtitle 2"/>
          <p:cNvSpPr txBox="1">
            <a:spLocks/>
          </p:cNvSpPr>
          <p:nvPr/>
        </p:nvSpPr>
        <p:spPr>
          <a:xfrm>
            <a:off x="5691751" y="3830923"/>
            <a:ext cx="3702640" cy="809588"/>
          </a:xfrm>
          <a:prstGeom prst="rect">
            <a:avLst/>
          </a:prstGeom>
        </p:spPr>
        <p:txBody>
          <a:bodyPr vert="horz" lIns="117226" tIns="58613" rIns="117226" bIns="58613" rtlCol="0">
            <a:normAutofit/>
          </a:bodyPr>
          <a:lstStyle>
            <a:lvl1pPr marL="0" indent="0" algn="l" defTabSz="457200" rtl="0" eaLnBrk="1" latinLnBrk="0" hangingPunct="1">
              <a:lnSpc>
                <a:spcPct val="150000"/>
              </a:lnSpc>
              <a:spcBef>
                <a:spcPct val="20000"/>
              </a:spcBef>
              <a:buClr>
                <a:schemeClr val="accent3"/>
              </a:buClr>
              <a:buFont typeface="Arial"/>
              <a:buNone/>
              <a:defRPr sz="1800" kern="1200">
                <a:solidFill>
                  <a:schemeClr val="tx1">
                    <a:lumMod val="60000"/>
                    <a:lumOff val="40000"/>
                  </a:schemeClr>
                </a:solidFill>
                <a:latin typeface="+mn-lt"/>
                <a:ea typeface="+mn-ea"/>
                <a:cs typeface="+mn-cs"/>
              </a:defRPr>
            </a:lvl1pPr>
            <a:lvl2pPr marL="457200" indent="0" algn="ctr" defTabSz="457200" rtl="0" eaLnBrk="1" latinLnBrk="0" hangingPunct="1">
              <a:lnSpc>
                <a:spcPct val="150000"/>
              </a:lnSpc>
              <a:spcBef>
                <a:spcPct val="20000"/>
              </a:spcBef>
              <a:buClr>
                <a:schemeClr val="accent3"/>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3"/>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solidFill>
                  <a:schemeClr val="bg1"/>
                </a:solidFill>
              </a:rPr>
              <a:t>1-855-44-CHANGE</a:t>
            </a:r>
            <a:r>
              <a:rPr lang="en-US" baseline="0" dirty="0">
                <a:solidFill>
                  <a:schemeClr val="bg1"/>
                </a:solidFill>
              </a:rPr>
              <a:t> (24264)</a:t>
            </a:r>
            <a:endParaRPr lang="en-US" dirty="0">
              <a:solidFill>
                <a:schemeClr val="bg1"/>
              </a:solidFill>
            </a:endParaRPr>
          </a:p>
        </p:txBody>
      </p:sp>
      <p:sp>
        <p:nvSpPr>
          <p:cNvPr id="10" name="Subtitle 2"/>
          <p:cNvSpPr txBox="1">
            <a:spLocks/>
          </p:cNvSpPr>
          <p:nvPr/>
        </p:nvSpPr>
        <p:spPr>
          <a:xfrm>
            <a:off x="5691750" y="4939736"/>
            <a:ext cx="4661116" cy="784592"/>
          </a:xfrm>
          <a:prstGeom prst="rect">
            <a:avLst/>
          </a:prstGeom>
        </p:spPr>
        <p:txBody>
          <a:bodyPr vert="horz" lIns="117226" tIns="58613" rIns="117226" bIns="58613" rtlCol="0">
            <a:normAutofit/>
          </a:bodyPr>
          <a:lstStyle>
            <a:lvl1pPr marL="0" indent="0" algn="l" defTabSz="457200" rtl="0" eaLnBrk="1" latinLnBrk="0" hangingPunct="1">
              <a:lnSpc>
                <a:spcPct val="150000"/>
              </a:lnSpc>
              <a:spcBef>
                <a:spcPct val="20000"/>
              </a:spcBef>
              <a:buClr>
                <a:schemeClr val="accent3"/>
              </a:buClr>
              <a:buFont typeface="Arial"/>
              <a:buNone/>
              <a:defRPr sz="1800" kern="1200">
                <a:solidFill>
                  <a:schemeClr val="tx1">
                    <a:lumMod val="60000"/>
                    <a:lumOff val="40000"/>
                  </a:schemeClr>
                </a:solidFill>
                <a:latin typeface="+mn-lt"/>
                <a:ea typeface="+mn-ea"/>
                <a:cs typeface="+mn-cs"/>
              </a:defRPr>
            </a:lvl1pPr>
            <a:lvl2pPr marL="457200" indent="0" algn="ctr" defTabSz="457200" rtl="0" eaLnBrk="1" latinLnBrk="0" hangingPunct="1">
              <a:lnSpc>
                <a:spcPct val="150000"/>
              </a:lnSpc>
              <a:spcBef>
                <a:spcPct val="20000"/>
              </a:spcBef>
              <a:buClr>
                <a:schemeClr val="accent3"/>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3"/>
              </a:buClr>
              <a:buFont typeface="Lucida Grande"/>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3"/>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err="1">
                <a:hlinkClick r:id="rId7"/>
              </a:rPr>
              <a:t>metabolicsyndromecanada.ca</a:t>
            </a:r>
            <a:endParaRPr lang="en-US" dirty="0"/>
          </a:p>
        </p:txBody>
      </p:sp>
    </p:spTree>
    <p:extLst>
      <p:ext uri="{BB962C8B-B14F-4D97-AF65-F5344CB8AC3E}">
        <p14:creationId xmlns:p14="http://schemas.microsoft.com/office/powerpoint/2010/main" val="260408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Title Slide">
    <p:bg>
      <p:bgPr>
        <a:gradFill flip="none" rotWithShape="1">
          <a:gsLst>
            <a:gs pos="39000">
              <a:schemeClr val="tx1">
                <a:lumMod val="90000"/>
                <a:lumOff val="10000"/>
              </a:schemeClr>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descr="DASH007_Change_Logo_RGB-K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697" y="2475865"/>
            <a:ext cx="7493819" cy="1738255"/>
          </a:xfrm>
          <a:prstGeom prst="rect">
            <a:avLst/>
          </a:prstGeom>
        </p:spPr>
      </p:pic>
    </p:spTree>
    <p:extLst>
      <p:ext uri="{BB962C8B-B14F-4D97-AF65-F5344CB8AC3E}">
        <p14:creationId xmlns:p14="http://schemas.microsoft.com/office/powerpoint/2010/main" val="350800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64000">
              <a:schemeClr val="bg1"/>
            </a:gs>
            <a:gs pos="100000">
              <a:schemeClr val="bg1">
                <a:lumMod val="75000"/>
              </a:schemeClr>
            </a:gs>
            <a:gs pos="79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1" name="Date Placeholder 3"/>
          <p:cNvSpPr>
            <a:spLocks noGrp="1"/>
          </p:cNvSpPr>
          <p:nvPr>
            <p:ph type="dt" sz="half" idx="10"/>
          </p:nvPr>
        </p:nvSpPr>
        <p:spPr>
          <a:xfrm>
            <a:off x="609600" y="6356352"/>
            <a:ext cx="1625600" cy="365125"/>
          </a:xfrm>
        </p:spPr>
        <p:txBody>
          <a:bodyPr/>
          <a:lstStyle/>
          <a:p>
            <a:r>
              <a:rPr lang="en-US"/>
              <a:t>August 8 2017</a:t>
            </a:r>
            <a:endParaRPr lang="en-CA"/>
          </a:p>
        </p:txBody>
      </p:sp>
      <p:sp>
        <p:nvSpPr>
          <p:cNvPr id="13" name="Footer Placeholder 4"/>
          <p:cNvSpPr>
            <a:spLocks noGrp="1"/>
          </p:cNvSpPr>
          <p:nvPr>
            <p:ph type="ftr" sz="quarter" idx="11"/>
          </p:nvPr>
        </p:nvSpPr>
        <p:spPr>
          <a:xfrm>
            <a:off x="2235200" y="6356352"/>
            <a:ext cx="3860800" cy="365125"/>
          </a:xfrm>
        </p:spPr>
        <p:txBody>
          <a:bodyPr/>
          <a:lstStyle/>
          <a:p>
            <a:r>
              <a:rPr lang="en-CA"/>
              <a:t>Rupinder Dhaliwal </a:t>
            </a:r>
          </a:p>
        </p:txBody>
      </p:sp>
      <p:sp>
        <p:nvSpPr>
          <p:cNvPr id="14" name="Slide Number Placeholder 5"/>
          <p:cNvSpPr>
            <a:spLocks noGrp="1"/>
          </p:cNvSpPr>
          <p:nvPr>
            <p:ph type="sldNum" sz="quarter" idx="12"/>
          </p:nvPr>
        </p:nvSpPr>
        <p:spPr>
          <a:xfrm>
            <a:off x="6160813" y="6356352"/>
            <a:ext cx="2844800" cy="365125"/>
          </a:xfrm>
        </p:spPr>
        <p:txBody>
          <a:bodyPr/>
          <a:lstStyle/>
          <a:p>
            <a:fld id="{AA8E2AAA-7366-497F-8B51-75A88FDC8187}" type="slidenum">
              <a:rPr lang="en-CA" smtClean="0"/>
              <a:pPr/>
              <a:t>‹#›</a:t>
            </a:fld>
            <a:endParaRPr lang="en-CA"/>
          </a:p>
        </p:txBody>
      </p:sp>
      <p:cxnSp>
        <p:nvCxnSpPr>
          <p:cNvPr id="15" name="Straight Connector 14"/>
          <p:cNvCxnSpPr/>
          <p:nvPr/>
        </p:nvCxnSpPr>
        <p:spPr>
          <a:xfrm>
            <a:off x="609600" y="6283816"/>
            <a:ext cx="8396013"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2312" y="6049284"/>
            <a:ext cx="2155096" cy="510418"/>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7000">
              <a:schemeClr val="bg1"/>
            </a:gs>
            <a:gs pos="100000">
              <a:schemeClr val="tx1">
                <a:lumMod val="20000"/>
                <a:lumOff val="80000"/>
              </a:schemeClr>
            </a:gs>
            <a:gs pos="78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17226" tIns="58613" rIns="117226" bIns="58613" rtlCol="0" anchor="ctr">
            <a:normAutofit/>
          </a:bodyPr>
          <a:lstStyle/>
          <a:p>
            <a:r>
              <a:rPr lang="en-CA" dirty="0"/>
              <a:t>Click to edit Master title style</a:t>
            </a:r>
            <a:endParaRPr lang="en-US" dirty="0"/>
          </a:p>
        </p:txBody>
      </p:sp>
      <p:sp>
        <p:nvSpPr>
          <p:cNvPr id="3" name="Text Placeholder 2"/>
          <p:cNvSpPr>
            <a:spLocks noGrp="1"/>
          </p:cNvSpPr>
          <p:nvPr>
            <p:ph type="body" idx="1"/>
          </p:nvPr>
        </p:nvSpPr>
        <p:spPr>
          <a:xfrm>
            <a:off x="609600" y="1600200"/>
            <a:ext cx="10972800" cy="4525963"/>
          </a:xfrm>
          <a:prstGeom prst="rect">
            <a:avLst/>
          </a:prstGeom>
        </p:spPr>
        <p:txBody>
          <a:bodyPr vert="horz" lIns="117226" tIns="58613" rIns="117226" bIns="58613"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117226" tIns="58613" rIns="117226" bIns="58613" rtlCol="0" anchor="ctr"/>
          <a:lstStyle>
            <a:lvl1pPr algn="l">
              <a:defRPr sz="1500">
                <a:solidFill>
                  <a:schemeClr val="tx1">
                    <a:tint val="75000"/>
                  </a:schemeClr>
                </a:solidFill>
              </a:defRPr>
            </a:lvl1pPr>
          </a:lstStyle>
          <a:p>
            <a:r>
              <a:rPr lang="en-US"/>
              <a:t>August 8 2017</a:t>
            </a:r>
            <a:endParaRPr lang="en-CA"/>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17226" tIns="58613" rIns="117226" bIns="58613" rtlCol="0" anchor="ctr"/>
          <a:lstStyle>
            <a:lvl1pPr algn="ctr">
              <a:defRPr sz="1500">
                <a:solidFill>
                  <a:schemeClr val="tx1">
                    <a:tint val="75000"/>
                  </a:schemeClr>
                </a:solidFill>
              </a:defRPr>
            </a:lvl1pPr>
          </a:lstStyle>
          <a:p>
            <a:r>
              <a:rPr lang="en-CA"/>
              <a:t>Rupinder Dhaliwal </a:t>
            </a: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17226" tIns="58613" rIns="117226" bIns="58613" rtlCol="0" anchor="ctr"/>
          <a:lstStyle>
            <a:lvl1pPr algn="r">
              <a:defRPr sz="1500">
                <a:solidFill>
                  <a:schemeClr val="tx1">
                    <a:tint val="75000"/>
                  </a:schemeClr>
                </a:solidFill>
              </a:defRPr>
            </a:lvl1pPr>
          </a:lstStyle>
          <a:p>
            <a:fld id="{AA8E2AAA-7366-497F-8B51-75A88FDC8187}" type="slidenum">
              <a:rPr lang="en-CA" smtClean="0"/>
              <a:pPr/>
              <a:t>‹#›</a:t>
            </a:fld>
            <a:endParaRPr lang="en-CA"/>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83661" r:id="rId1"/>
    <p:sldLayoutId id="2147483687"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73" r:id="rId11"/>
    <p:sldLayoutId id="2147483677"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Lst>
  <p:hf sldNum="0" hdr="0" ftr="0" dt="0"/>
  <p:txStyles>
    <p:titleStyle>
      <a:lvl1pPr algn="l" defTabSz="586130" rtl="0" eaLnBrk="1" latinLnBrk="0" hangingPunct="1">
        <a:spcBef>
          <a:spcPct val="0"/>
        </a:spcBef>
        <a:buNone/>
        <a:defRPr sz="4600" kern="1200">
          <a:solidFill>
            <a:srgbClr val="281557"/>
          </a:solidFill>
          <a:latin typeface="+mj-lt"/>
          <a:ea typeface="+mj-ea"/>
          <a:cs typeface="+mj-cs"/>
        </a:defRPr>
      </a:lvl1pPr>
    </p:titleStyle>
    <p:bodyStyle>
      <a:lvl1pPr marL="0" indent="0" algn="l" defTabSz="586130" rtl="0" eaLnBrk="1" latinLnBrk="0" hangingPunct="1">
        <a:lnSpc>
          <a:spcPct val="100000"/>
        </a:lnSpc>
        <a:spcBef>
          <a:spcPts val="1000"/>
        </a:spcBef>
        <a:buClr>
          <a:schemeClr val="accent3"/>
        </a:buClr>
        <a:buFont typeface="Arial"/>
        <a:buNone/>
        <a:defRPr sz="3100" kern="1200">
          <a:solidFill>
            <a:schemeClr val="tx1"/>
          </a:solidFill>
          <a:latin typeface="+mn-lt"/>
          <a:ea typeface="+mn-ea"/>
          <a:cs typeface="+mn-cs"/>
        </a:defRPr>
      </a:lvl1pPr>
      <a:lvl2pPr marL="366332" indent="-366332" algn="l" defTabSz="586130" rtl="0" eaLnBrk="1" latinLnBrk="0" hangingPunct="1">
        <a:lnSpc>
          <a:spcPct val="100000"/>
        </a:lnSpc>
        <a:spcBef>
          <a:spcPts val="1000"/>
        </a:spcBef>
        <a:buClr>
          <a:schemeClr val="accent3"/>
        </a:buClr>
        <a:buFont typeface="Arial"/>
        <a:buChar char="•"/>
        <a:defRPr sz="3100" kern="1200">
          <a:solidFill>
            <a:schemeClr val="tx1"/>
          </a:solidFill>
          <a:latin typeface="+mn-lt"/>
          <a:ea typeface="+mn-ea"/>
          <a:cs typeface="+mn-cs"/>
        </a:defRPr>
      </a:lvl2pPr>
      <a:lvl3pPr marL="689925" indent="-293065" algn="l" defTabSz="586130" rtl="0" eaLnBrk="1" latinLnBrk="0" hangingPunct="1">
        <a:spcBef>
          <a:spcPct val="20000"/>
        </a:spcBef>
        <a:buClr>
          <a:schemeClr val="accent3"/>
        </a:buClr>
        <a:buFont typeface="Lucida Grande"/>
        <a:buChar char="–"/>
        <a:defRPr sz="2600" kern="1200">
          <a:solidFill>
            <a:schemeClr val="tx1"/>
          </a:solidFill>
          <a:latin typeface="+mn-lt"/>
          <a:ea typeface="+mn-ea"/>
          <a:cs typeface="+mn-cs"/>
        </a:defRPr>
      </a:lvl3pPr>
      <a:lvl4pPr marL="1031834" indent="-293065" algn="l" defTabSz="586130" rtl="0" eaLnBrk="1" latinLnBrk="0" hangingPunct="1">
        <a:spcBef>
          <a:spcPct val="20000"/>
        </a:spcBef>
        <a:buClr>
          <a:schemeClr val="accent3"/>
        </a:buClr>
        <a:buFont typeface="Lucida Grande"/>
        <a:buChar char="–"/>
        <a:defRPr sz="2600" kern="1200">
          <a:solidFill>
            <a:schemeClr val="tx1"/>
          </a:solidFill>
          <a:latin typeface="+mn-lt"/>
          <a:ea typeface="+mn-ea"/>
          <a:cs typeface="+mn-cs"/>
        </a:defRPr>
      </a:lvl4pPr>
      <a:lvl5pPr marL="1385955" indent="-293065" algn="l" defTabSz="586130" rtl="0" eaLnBrk="1" latinLnBrk="0" hangingPunct="1">
        <a:spcBef>
          <a:spcPct val="20000"/>
        </a:spcBef>
        <a:buClr>
          <a:schemeClr val="accent3"/>
        </a:buClr>
        <a:buFont typeface="Arial"/>
        <a:buChar char="–"/>
        <a:defRPr sz="2600" kern="1200">
          <a:solidFill>
            <a:schemeClr val="tx1">
              <a:lumMod val="60000"/>
              <a:lumOff val="40000"/>
            </a:schemeClr>
          </a:solidFill>
          <a:latin typeface="+mn-lt"/>
          <a:ea typeface="+mn-ea"/>
          <a:cs typeface="+mn-cs"/>
        </a:defRPr>
      </a:lvl5pPr>
      <a:lvl6pPr marL="3223717" indent="-293065" algn="l" defTabSz="586130" rtl="0" eaLnBrk="1" latinLnBrk="0" hangingPunct="1">
        <a:spcBef>
          <a:spcPct val="20000"/>
        </a:spcBef>
        <a:buFont typeface="Arial"/>
        <a:buChar char="•"/>
        <a:defRPr sz="2600" kern="1200">
          <a:solidFill>
            <a:schemeClr val="tx1"/>
          </a:solidFill>
          <a:latin typeface="+mn-lt"/>
          <a:ea typeface="+mn-ea"/>
          <a:cs typeface="+mn-cs"/>
        </a:defRPr>
      </a:lvl6pPr>
      <a:lvl7pPr marL="3809848" indent="-293065" algn="l" defTabSz="586130" rtl="0" eaLnBrk="1" latinLnBrk="0" hangingPunct="1">
        <a:spcBef>
          <a:spcPct val="20000"/>
        </a:spcBef>
        <a:buFont typeface="Arial"/>
        <a:buChar char="•"/>
        <a:defRPr sz="2600" kern="1200">
          <a:solidFill>
            <a:schemeClr val="tx1"/>
          </a:solidFill>
          <a:latin typeface="+mn-lt"/>
          <a:ea typeface="+mn-ea"/>
          <a:cs typeface="+mn-cs"/>
        </a:defRPr>
      </a:lvl7pPr>
      <a:lvl8pPr marL="4395978" indent="-293065" algn="l" defTabSz="586130" rtl="0" eaLnBrk="1" latinLnBrk="0" hangingPunct="1">
        <a:spcBef>
          <a:spcPct val="20000"/>
        </a:spcBef>
        <a:buFont typeface="Arial"/>
        <a:buChar char="•"/>
        <a:defRPr sz="2600" kern="1200">
          <a:solidFill>
            <a:schemeClr val="tx1"/>
          </a:solidFill>
          <a:latin typeface="+mn-lt"/>
          <a:ea typeface="+mn-ea"/>
          <a:cs typeface="+mn-cs"/>
        </a:defRPr>
      </a:lvl8pPr>
      <a:lvl9pPr marL="4982108" indent="-293065" algn="l" defTabSz="586130" rtl="0" eaLnBrk="1" latinLnBrk="0" hangingPunct="1">
        <a:spcBef>
          <a:spcPct val="20000"/>
        </a:spcBef>
        <a:buFont typeface="Arial"/>
        <a:buChar char="•"/>
        <a:defRPr sz="2600" kern="1200">
          <a:solidFill>
            <a:schemeClr val="tx1"/>
          </a:solidFill>
          <a:latin typeface="+mn-lt"/>
          <a:ea typeface="+mn-ea"/>
          <a:cs typeface="+mn-cs"/>
        </a:defRPr>
      </a:lvl9pPr>
    </p:bodyStyle>
    <p:otherStyle>
      <a:defPPr>
        <a:defRPr lang="en-US"/>
      </a:defPPr>
      <a:lvl1pPr marL="0" algn="l" defTabSz="586130" rtl="0" eaLnBrk="1" latinLnBrk="0" hangingPunct="1">
        <a:defRPr sz="2300" kern="1200">
          <a:solidFill>
            <a:schemeClr val="tx1"/>
          </a:solidFill>
          <a:latin typeface="+mn-lt"/>
          <a:ea typeface="+mn-ea"/>
          <a:cs typeface="+mn-cs"/>
        </a:defRPr>
      </a:lvl1pPr>
      <a:lvl2pPr marL="586130" algn="l" defTabSz="586130" rtl="0" eaLnBrk="1" latinLnBrk="0" hangingPunct="1">
        <a:defRPr sz="2300" kern="1200">
          <a:solidFill>
            <a:schemeClr val="tx1"/>
          </a:solidFill>
          <a:latin typeface="+mn-lt"/>
          <a:ea typeface="+mn-ea"/>
          <a:cs typeface="+mn-cs"/>
        </a:defRPr>
      </a:lvl2pPr>
      <a:lvl3pPr marL="1172261" algn="l" defTabSz="586130" rtl="0" eaLnBrk="1" latinLnBrk="0" hangingPunct="1">
        <a:defRPr sz="2300" kern="1200">
          <a:solidFill>
            <a:schemeClr val="tx1"/>
          </a:solidFill>
          <a:latin typeface="+mn-lt"/>
          <a:ea typeface="+mn-ea"/>
          <a:cs typeface="+mn-cs"/>
        </a:defRPr>
      </a:lvl3pPr>
      <a:lvl4pPr marL="1758391" algn="l" defTabSz="586130" rtl="0" eaLnBrk="1" latinLnBrk="0" hangingPunct="1">
        <a:defRPr sz="2300" kern="1200">
          <a:solidFill>
            <a:schemeClr val="tx1"/>
          </a:solidFill>
          <a:latin typeface="+mn-lt"/>
          <a:ea typeface="+mn-ea"/>
          <a:cs typeface="+mn-cs"/>
        </a:defRPr>
      </a:lvl4pPr>
      <a:lvl5pPr marL="2344522" algn="l" defTabSz="586130" rtl="0" eaLnBrk="1" latinLnBrk="0" hangingPunct="1">
        <a:defRPr sz="2300" kern="1200">
          <a:solidFill>
            <a:schemeClr val="tx1"/>
          </a:solidFill>
          <a:latin typeface="+mn-lt"/>
          <a:ea typeface="+mn-ea"/>
          <a:cs typeface="+mn-cs"/>
        </a:defRPr>
      </a:lvl5pPr>
      <a:lvl6pPr marL="2930652" algn="l" defTabSz="586130" rtl="0" eaLnBrk="1" latinLnBrk="0" hangingPunct="1">
        <a:defRPr sz="2300" kern="1200">
          <a:solidFill>
            <a:schemeClr val="tx1"/>
          </a:solidFill>
          <a:latin typeface="+mn-lt"/>
          <a:ea typeface="+mn-ea"/>
          <a:cs typeface="+mn-cs"/>
        </a:defRPr>
      </a:lvl6pPr>
      <a:lvl7pPr marL="3516782" algn="l" defTabSz="586130" rtl="0" eaLnBrk="1" latinLnBrk="0" hangingPunct="1">
        <a:defRPr sz="2300" kern="1200">
          <a:solidFill>
            <a:schemeClr val="tx1"/>
          </a:solidFill>
          <a:latin typeface="+mn-lt"/>
          <a:ea typeface="+mn-ea"/>
          <a:cs typeface="+mn-cs"/>
        </a:defRPr>
      </a:lvl7pPr>
      <a:lvl8pPr marL="4102913" algn="l" defTabSz="586130" rtl="0" eaLnBrk="1" latinLnBrk="0" hangingPunct="1">
        <a:defRPr sz="2300" kern="1200">
          <a:solidFill>
            <a:schemeClr val="tx1"/>
          </a:solidFill>
          <a:latin typeface="+mn-lt"/>
          <a:ea typeface="+mn-ea"/>
          <a:cs typeface="+mn-cs"/>
        </a:defRPr>
      </a:lvl8pPr>
      <a:lvl9pPr marL="4689043" algn="l" defTabSz="586130"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7000">
              <a:schemeClr val="bg1"/>
            </a:gs>
            <a:gs pos="100000">
              <a:schemeClr val="tx1">
                <a:lumMod val="20000"/>
                <a:lumOff val="80000"/>
              </a:schemeClr>
            </a:gs>
            <a:gs pos="78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17226" tIns="58613" rIns="117226" bIns="58613" rtlCol="0" anchor="ctr">
            <a:normAutofit/>
          </a:bodyPr>
          <a:lstStyle/>
          <a:p>
            <a:r>
              <a:rPr lang="en-CA" dirty="0"/>
              <a:t>Click to edit Master title style</a:t>
            </a:r>
            <a:endParaRPr lang="en-US" dirty="0"/>
          </a:p>
        </p:txBody>
      </p:sp>
      <p:sp>
        <p:nvSpPr>
          <p:cNvPr id="3" name="Text Placeholder 2"/>
          <p:cNvSpPr>
            <a:spLocks noGrp="1"/>
          </p:cNvSpPr>
          <p:nvPr>
            <p:ph type="body" idx="1"/>
          </p:nvPr>
        </p:nvSpPr>
        <p:spPr>
          <a:xfrm>
            <a:off x="609600" y="1600200"/>
            <a:ext cx="10972800" cy="4525963"/>
          </a:xfrm>
          <a:prstGeom prst="rect">
            <a:avLst/>
          </a:prstGeom>
        </p:spPr>
        <p:txBody>
          <a:bodyPr vert="horz" lIns="117226" tIns="58613" rIns="117226" bIns="58613"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117226" tIns="58613" rIns="117226" bIns="58613" rtlCol="0" anchor="ctr"/>
          <a:lstStyle>
            <a:lvl1pPr algn="l">
              <a:defRPr sz="1500">
                <a:solidFill>
                  <a:schemeClr val="tx1">
                    <a:tint val="75000"/>
                  </a:schemeClr>
                </a:solidFill>
              </a:defRPr>
            </a:lvl1pPr>
          </a:lstStyle>
          <a:p>
            <a:endParaRPr lang="en-CA">
              <a:solidFill>
                <a:srgbClr val="141414">
                  <a:tint val="75000"/>
                </a:srgb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17226" tIns="58613" rIns="117226" bIns="58613" rtlCol="0" anchor="ctr"/>
          <a:lstStyle>
            <a:lvl1pPr algn="ctr">
              <a:defRPr sz="1500">
                <a:solidFill>
                  <a:schemeClr val="tx1">
                    <a:tint val="75000"/>
                  </a:schemeClr>
                </a:solidFill>
              </a:defRPr>
            </a:lvl1pPr>
          </a:lstStyle>
          <a:p>
            <a:endParaRPr lang="en-CA">
              <a:solidFill>
                <a:srgbClr val="141414">
                  <a:tint val="75000"/>
                </a:srgb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17226" tIns="58613" rIns="117226" bIns="58613" rtlCol="0" anchor="ctr"/>
          <a:lstStyle>
            <a:lvl1pPr algn="r">
              <a:defRPr sz="1500">
                <a:solidFill>
                  <a:schemeClr val="tx1">
                    <a:tint val="75000"/>
                  </a:schemeClr>
                </a:solidFill>
              </a:defRPr>
            </a:lvl1pPr>
          </a:lstStyle>
          <a:p>
            <a:fld id="{AA8E2AAA-7366-497F-8B51-75A88FDC8187}" type="slidenum">
              <a:rPr lang="en-CA" smtClean="0">
                <a:solidFill>
                  <a:srgbClr val="141414">
                    <a:tint val="75000"/>
                  </a:srgbClr>
                </a:solidFill>
              </a:rPr>
              <a:pPr/>
              <a:t>‹#›</a:t>
            </a:fld>
            <a:endParaRPr lang="en-CA">
              <a:solidFill>
                <a:srgbClr val="141414">
                  <a:tint val="75000"/>
                </a:srgbClr>
              </a:solidFill>
            </a:endParaRPr>
          </a:p>
        </p:txBody>
      </p:sp>
    </p:spTree>
    <p:extLst>
      <p:ext uri="{BB962C8B-B14F-4D97-AF65-F5344CB8AC3E}">
        <p14:creationId xmlns:p14="http://schemas.microsoft.com/office/powerpoint/2010/main" val="53507811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Lst>
  <p:hf hdr="0" ftr="0" dt="0"/>
  <p:txStyles>
    <p:titleStyle>
      <a:lvl1pPr algn="l" defTabSz="586130" rtl="0" eaLnBrk="1" latinLnBrk="0" hangingPunct="1">
        <a:spcBef>
          <a:spcPct val="0"/>
        </a:spcBef>
        <a:buNone/>
        <a:defRPr sz="4600" kern="1200">
          <a:solidFill>
            <a:srgbClr val="281557"/>
          </a:solidFill>
          <a:latin typeface="+mj-lt"/>
          <a:ea typeface="+mj-ea"/>
          <a:cs typeface="+mj-cs"/>
        </a:defRPr>
      </a:lvl1pPr>
    </p:titleStyle>
    <p:bodyStyle>
      <a:lvl1pPr marL="0" indent="0" algn="l" defTabSz="586130" rtl="0" eaLnBrk="1" latinLnBrk="0" hangingPunct="1">
        <a:lnSpc>
          <a:spcPct val="100000"/>
        </a:lnSpc>
        <a:spcBef>
          <a:spcPts val="1000"/>
        </a:spcBef>
        <a:buClr>
          <a:schemeClr val="accent3"/>
        </a:buClr>
        <a:buFont typeface="Arial"/>
        <a:buNone/>
        <a:defRPr sz="3100" kern="1200">
          <a:solidFill>
            <a:schemeClr val="tx1"/>
          </a:solidFill>
          <a:latin typeface="+mn-lt"/>
          <a:ea typeface="+mn-ea"/>
          <a:cs typeface="+mn-cs"/>
        </a:defRPr>
      </a:lvl1pPr>
      <a:lvl2pPr marL="366332" indent="-366332" algn="l" defTabSz="586130" rtl="0" eaLnBrk="1" latinLnBrk="0" hangingPunct="1">
        <a:lnSpc>
          <a:spcPct val="100000"/>
        </a:lnSpc>
        <a:spcBef>
          <a:spcPts val="1000"/>
        </a:spcBef>
        <a:buClr>
          <a:schemeClr val="accent3"/>
        </a:buClr>
        <a:buFont typeface="Arial"/>
        <a:buChar char="•"/>
        <a:defRPr sz="3100" kern="1200">
          <a:solidFill>
            <a:schemeClr val="tx1"/>
          </a:solidFill>
          <a:latin typeface="+mn-lt"/>
          <a:ea typeface="+mn-ea"/>
          <a:cs typeface="+mn-cs"/>
        </a:defRPr>
      </a:lvl2pPr>
      <a:lvl3pPr marL="689925" indent="-293065" algn="l" defTabSz="586130" rtl="0" eaLnBrk="1" latinLnBrk="0" hangingPunct="1">
        <a:spcBef>
          <a:spcPct val="20000"/>
        </a:spcBef>
        <a:buClr>
          <a:schemeClr val="accent3"/>
        </a:buClr>
        <a:buFont typeface="Lucida Grande"/>
        <a:buChar char="–"/>
        <a:defRPr sz="2600" kern="1200">
          <a:solidFill>
            <a:schemeClr val="tx1"/>
          </a:solidFill>
          <a:latin typeface="+mn-lt"/>
          <a:ea typeface="+mn-ea"/>
          <a:cs typeface="+mn-cs"/>
        </a:defRPr>
      </a:lvl3pPr>
      <a:lvl4pPr marL="1031834" indent="-293065" algn="l" defTabSz="586130" rtl="0" eaLnBrk="1" latinLnBrk="0" hangingPunct="1">
        <a:spcBef>
          <a:spcPct val="20000"/>
        </a:spcBef>
        <a:buClr>
          <a:schemeClr val="accent3"/>
        </a:buClr>
        <a:buFont typeface="Lucida Grande"/>
        <a:buChar char="–"/>
        <a:defRPr sz="2600" kern="1200">
          <a:solidFill>
            <a:schemeClr val="tx1"/>
          </a:solidFill>
          <a:latin typeface="+mn-lt"/>
          <a:ea typeface="+mn-ea"/>
          <a:cs typeface="+mn-cs"/>
        </a:defRPr>
      </a:lvl4pPr>
      <a:lvl5pPr marL="1385955" indent="-293065" algn="l" defTabSz="586130" rtl="0" eaLnBrk="1" latinLnBrk="0" hangingPunct="1">
        <a:spcBef>
          <a:spcPct val="20000"/>
        </a:spcBef>
        <a:buClr>
          <a:schemeClr val="accent3"/>
        </a:buClr>
        <a:buFont typeface="Arial"/>
        <a:buChar char="–"/>
        <a:defRPr sz="2600" kern="1200">
          <a:solidFill>
            <a:schemeClr val="tx1">
              <a:lumMod val="60000"/>
              <a:lumOff val="40000"/>
            </a:schemeClr>
          </a:solidFill>
          <a:latin typeface="+mn-lt"/>
          <a:ea typeface="+mn-ea"/>
          <a:cs typeface="+mn-cs"/>
        </a:defRPr>
      </a:lvl5pPr>
      <a:lvl6pPr marL="3223717" indent="-293065" algn="l" defTabSz="586130" rtl="0" eaLnBrk="1" latinLnBrk="0" hangingPunct="1">
        <a:spcBef>
          <a:spcPct val="20000"/>
        </a:spcBef>
        <a:buFont typeface="Arial"/>
        <a:buChar char="•"/>
        <a:defRPr sz="2600" kern="1200">
          <a:solidFill>
            <a:schemeClr val="tx1"/>
          </a:solidFill>
          <a:latin typeface="+mn-lt"/>
          <a:ea typeface="+mn-ea"/>
          <a:cs typeface="+mn-cs"/>
        </a:defRPr>
      </a:lvl6pPr>
      <a:lvl7pPr marL="3809848" indent="-293065" algn="l" defTabSz="586130" rtl="0" eaLnBrk="1" latinLnBrk="0" hangingPunct="1">
        <a:spcBef>
          <a:spcPct val="20000"/>
        </a:spcBef>
        <a:buFont typeface="Arial"/>
        <a:buChar char="•"/>
        <a:defRPr sz="2600" kern="1200">
          <a:solidFill>
            <a:schemeClr val="tx1"/>
          </a:solidFill>
          <a:latin typeface="+mn-lt"/>
          <a:ea typeface="+mn-ea"/>
          <a:cs typeface="+mn-cs"/>
        </a:defRPr>
      </a:lvl7pPr>
      <a:lvl8pPr marL="4395978" indent="-293065" algn="l" defTabSz="586130" rtl="0" eaLnBrk="1" latinLnBrk="0" hangingPunct="1">
        <a:spcBef>
          <a:spcPct val="20000"/>
        </a:spcBef>
        <a:buFont typeface="Arial"/>
        <a:buChar char="•"/>
        <a:defRPr sz="2600" kern="1200">
          <a:solidFill>
            <a:schemeClr val="tx1"/>
          </a:solidFill>
          <a:latin typeface="+mn-lt"/>
          <a:ea typeface="+mn-ea"/>
          <a:cs typeface="+mn-cs"/>
        </a:defRPr>
      </a:lvl8pPr>
      <a:lvl9pPr marL="4982108" indent="-293065" algn="l" defTabSz="586130" rtl="0" eaLnBrk="1" latinLnBrk="0" hangingPunct="1">
        <a:spcBef>
          <a:spcPct val="20000"/>
        </a:spcBef>
        <a:buFont typeface="Arial"/>
        <a:buChar char="•"/>
        <a:defRPr sz="2600" kern="1200">
          <a:solidFill>
            <a:schemeClr val="tx1"/>
          </a:solidFill>
          <a:latin typeface="+mn-lt"/>
          <a:ea typeface="+mn-ea"/>
          <a:cs typeface="+mn-cs"/>
        </a:defRPr>
      </a:lvl9pPr>
    </p:bodyStyle>
    <p:otherStyle>
      <a:defPPr>
        <a:defRPr lang="en-US"/>
      </a:defPPr>
      <a:lvl1pPr marL="0" algn="l" defTabSz="586130" rtl="0" eaLnBrk="1" latinLnBrk="0" hangingPunct="1">
        <a:defRPr sz="2300" kern="1200">
          <a:solidFill>
            <a:schemeClr val="tx1"/>
          </a:solidFill>
          <a:latin typeface="+mn-lt"/>
          <a:ea typeface="+mn-ea"/>
          <a:cs typeface="+mn-cs"/>
        </a:defRPr>
      </a:lvl1pPr>
      <a:lvl2pPr marL="586130" algn="l" defTabSz="586130" rtl="0" eaLnBrk="1" latinLnBrk="0" hangingPunct="1">
        <a:defRPr sz="2300" kern="1200">
          <a:solidFill>
            <a:schemeClr val="tx1"/>
          </a:solidFill>
          <a:latin typeface="+mn-lt"/>
          <a:ea typeface="+mn-ea"/>
          <a:cs typeface="+mn-cs"/>
        </a:defRPr>
      </a:lvl2pPr>
      <a:lvl3pPr marL="1172261" algn="l" defTabSz="586130" rtl="0" eaLnBrk="1" latinLnBrk="0" hangingPunct="1">
        <a:defRPr sz="2300" kern="1200">
          <a:solidFill>
            <a:schemeClr val="tx1"/>
          </a:solidFill>
          <a:latin typeface="+mn-lt"/>
          <a:ea typeface="+mn-ea"/>
          <a:cs typeface="+mn-cs"/>
        </a:defRPr>
      </a:lvl3pPr>
      <a:lvl4pPr marL="1758391" algn="l" defTabSz="586130" rtl="0" eaLnBrk="1" latinLnBrk="0" hangingPunct="1">
        <a:defRPr sz="2300" kern="1200">
          <a:solidFill>
            <a:schemeClr val="tx1"/>
          </a:solidFill>
          <a:latin typeface="+mn-lt"/>
          <a:ea typeface="+mn-ea"/>
          <a:cs typeface="+mn-cs"/>
        </a:defRPr>
      </a:lvl4pPr>
      <a:lvl5pPr marL="2344522" algn="l" defTabSz="586130" rtl="0" eaLnBrk="1" latinLnBrk="0" hangingPunct="1">
        <a:defRPr sz="2300" kern="1200">
          <a:solidFill>
            <a:schemeClr val="tx1"/>
          </a:solidFill>
          <a:latin typeface="+mn-lt"/>
          <a:ea typeface="+mn-ea"/>
          <a:cs typeface="+mn-cs"/>
        </a:defRPr>
      </a:lvl5pPr>
      <a:lvl6pPr marL="2930652" algn="l" defTabSz="586130" rtl="0" eaLnBrk="1" latinLnBrk="0" hangingPunct="1">
        <a:defRPr sz="2300" kern="1200">
          <a:solidFill>
            <a:schemeClr val="tx1"/>
          </a:solidFill>
          <a:latin typeface="+mn-lt"/>
          <a:ea typeface="+mn-ea"/>
          <a:cs typeface="+mn-cs"/>
        </a:defRPr>
      </a:lvl6pPr>
      <a:lvl7pPr marL="3516782" algn="l" defTabSz="586130" rtl="0" eaLnBrk="1" latinLnBrk="0" hangingPunct="1">
        <a:defRPr sz="2300" kern="1200">
          <a:solidFill>
            <a:schemeClr val="tx1"/>
          </a:solidFill>
          <a:latin typeface="+mn-lt"/>
          <a:ea typeface="+mn-ea"/>
          <a:cs typeface="+mn-cs"/>
        </a:defRPr>
      </a:lvl7pPr>
      <a:lvl8pPr marL="4102913" algn="l" defTabSz="586130" rtl="0" eaLnBrk="1" latinLnBrk="0" hangingPunct="1">
        <a:defRPr sz="2300" kern="1200">
          <a:solidFill>
            <a:schemeClr val="tx1"/>
          </a:solidFill>
          <a:latin typeface="+mn-lt"/>
          <a:ea typeface="+mn-ea"/>
          <a:cs typeface="+mn-cs"/>
        </a:defRPr>
      </a:lvl8pPr>
      <a:lvl9pPr marL="4689043" algn="l" defTabSz="586130"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6.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5.JPG"/><Relationship Id="rId1" Type="http://schemas.openxmlformats.org/officeDocument/2006/relationships/slideLayout" Target="../slideLayouts/slideLayout9.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0.jpeg"/><Relationship Id="rId1" Type="http://schemas.openxmlformats.org/officeDocument/2006/relationships/slideLayout" Target="../slideLayouts/slideLayout9.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3.jpe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6.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6.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329229"/>
            <a:ext cx="14663159" cy="1143000"/>
          </a:xfrm>
        </p:spPr>
        <p:txBody>
          <a:bodyPr>
            <a:noAutofit/>
          </a:bodyPr>
          <a:lstStyle/>
          <a:p>
            <a:r>
              <a:rPr lang="en-CA" sz="5000" dirty="0" smtClean="0"/>
              <a:t>GPSC Summit – </a:t>
            </a:r>
            <a:r>
              <a:rPr lang="en-CA" sz="5000" dirty="0"/>
              <a:t>Team </a:t>
            </a:r>
            <a:r>
              <a:rPr lang="en-CA" sz="5000" dirty="0" smtClean="0"/>
              <a:t>Based Care Innovation</a:t>
            </a:r>
            <a:endParaRPr lang="en-US" sz="5000" dirty="0"/>
          </a:p>
        </p:txBody>
      </p:sp>
      <p:pic>
        <p:nvPicPr>
          <p:cNvPr id="4" name="Content Placeholder 3" descr="Screen Shot 2018-02-06 at 6.15.41 AM.png"/>
          <p:cNvPicPr>
            <a:picLocks noGrp="1" noChangeAspect="1"/>
          </p:cNvPicPr>
          <p:nvPr>
            <p:ph idx="1"/>
          </p:nvPr>
        </p:nvPicPr>
        <p:blipFill>
          <a:blip r:embed="rId3">
            <a:extLst>
              <a:ext uri="{28A0092B-C50C-407E-A947-70E740481C1C}">
                <a14:useLocalDpi xmlns:a14="http://schemas.microsoft.com/office/drawing/2010/main" val="0"/>
              </a:ext>
            </a:extLst>
          </a:blip>
          <a:srcRect l="1207" r="1207"/>
          <a:stretch>
            <a:fillRect/>
          </a:stretch>
        </p:blipFill>
        <p:spPr>
          <a:xfrm>
            <a:off x="0" y="1310185"/>
            <a:ext cx="12192000" cy="5643349"/>
          </a:xfrm>
        </p:spPr>
      </p:pic>
    </p:spTree>
    <p:extLst>
      <p:ext uri="{BB962C8B-B14F-4D97-AF65-F5344CB8AC3E}">
        <p14:creationId xmlns:p14="http://schemas.microsoft.com/office/powerpoint/2010/main" val="4291081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b="1" dirty="0" smtClean="0">
                <a:latin typeface="Calibri Light" panose="020F0302020204030204" pitchFamily="34" charset="0"/>
                <a:cs typeface="Calibri Light" panose="020F0302020204030204" pitchFamily="34" charset="0"/>
              </a:rPr>
              <a:t>Why is </a:t>
            </a:r>
            <a:r>
              <a:rPr lang="en-CA" sz="3600" b="1" dirty="0">
                <a:latin typeface="Calibri Light" panose="020F0302020204030204" pitchFamily="34" charset="0"/>
                <a:cs typeface="Calibri Light" panose="020F0302020204030204" pitchFamily="34" charset="0"/>
              </a:rPr>
              <a:t>CHANGE so different? </a:t>
            </a:r>
            <a:endParaRPr lang="en-US" sz="3600" b="1" dirty="0">
              <a:latin typeface="Calibri Light" panose="020F0302020204030204" pitchFamily="34" charset="0"/>
              <a:cs typeface="Calibri Light" panose="020F0302020204030204" pitchFamily="34" charset="0"/>
            </a:endParaRPr>
          </a:p>
        </p:txBody>
      </p:sp>
      <p:sp>
        <p:nvSpPr>
          <p:cNvPr id="14" name="Content Placeholder 13"/>
          <p:cNvSpPr>
            <a:spLocks noGrp="1"/>
          </p:cNvSpPr>
          <p:nvPr>
            <p:ph idx="1"/>
          </p:nvPr>
        </p:nvSpPr>
        <p:spPr>
          <a:xfrm>
            <a:off x="822614" y="1393973"/>
            <a:ext cx="10972800" cy="1733549"/>
          </a:xfrm>
        </p:spPr>
        <p:txBody>
          <a:bodyPr>
            <a:normAutofit/>
          </a:bodyPr>
          <a:lstStyle/>
          <a:p>
            <a:r>
              <a:rPr lang="en-US" sz="2400" b="1" dirty="0">
                <a:latin typeface="Calibri Light" panose="020F0302020204030204" pitchFamily="34" charset="0"/>
                <a:cs typeface="Calibri Light" panose="020F0302020204030204" pitchFamily="34" charset="0"/>
              </a:rPr>
              <a:t>5 Keys to Success</a:t>
            </a:r>
          </a:p>
          <a:p>
            <a:pPr marL="0" lvl="1" indent="0">
              <a:buNone/>
            </a:pPr>
            <a:r>
              <a:rPr lang="en-US" sz="2000" dirty="0">
                <a:latin typeface="Calibri Light" panose="020F0302020204030204" pitchFamily="34" charset="0"/>
                <a:cs typeface="Calibri Light" panose="020F0302020204030204" pitchFamily="34" charset="0"/>
              </a:rPr>
              <a:t>What makes the CHANGE Program more effective at reversing metabolic syndrome (</a:t>
            </a:r>
            <a:r>
              <a:rPr lang="en-US" sz="2000" dirty="0" err="1">
                <a:latin typeface="Calibri Light" panose="020F0302020204030204" pitchFamily="34" charset="0"/>
                <a:cs typeface="Calibri Light" panose="020F0302020204030204" pitchFamily="34" charset="0"/>
              </a:rPr>
              <a:t>MetS</a:t>
            </a:r>
            <a:r>
              <a:rPr lang="en-US" sz="2000" dirty="0">
                <a:latin typeface="Calibri Light" panose="020F0302020204030204" pitchFamily="34" charset="0"/>
                <a:cs typeface="Calibri Light" panose="020F0302020204030204" pitchFamily="34" charset="0"/>
              </a:rPr>
              <a:t>) than other diets or workout plans? </a:t>
            </a:r>
            <a:endParaRPr lang="en-US" sz="24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986" y="5001647"/>
            <a:ext cx="762000" cy="762000"/>
          </a:xfrm>
          <a:prstGeom prst="rect">
            <a:avLst/>
          </a:prstGeom>
        </p:spPr>
      </p:pic>
      <p:grpSp>
        <p:nvGrpSpPr>
          <p:cNvPr id="3" name="Group 2">
            <a:extLst>
              <a:ext uri="{FF2B5EF4-FFF2-40B4-BE49-F238E27FC236}">
                <a16:creationId xmlns:a16="http://schemas.microsoft.com/office/drawing/2014/main" id="{9E1F44A5-2AAA-447C-B1CF-75BD6F4BCFB7}"/>
              </a:ext>
            </a:extLst>
          </p:cNvPr>
          <p:cNvGrpSpPr/>
          <p:nvPr/>
        </p:nvGrpSpPr>
        <p:grpSpPr>
          <a:xfrm>
            <a:off x="1413165" y="2984647"/>
            <a:ext cx="8794749" cy="1712059"/>
            <a:chOff x="1524001" y="3365500"/>
            <a:chExt cx="8794749" cy="1712059"/>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9876" y="3413125"/>
              <a:ext cx="682625" cy="68262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2376" y="3365500"/>
              <a:ext cx="682624" cy="68262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1" y="4304873"/>
              <a:ext cx="714375" cy="714375"/>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8250" y="4320747"/>
              <a:ext cx="682626" cy="682626"/>
            </a:xfrm>
            <a:prstGeom prst="rect">
              <a:avLst/>
            </a:prstGeom>
          </p:spPr>
        </p:pic>
        <p:sp>
          <p:nvSpPr>
            <p:cNvPr id="15" name="TextBox 14"/>
            <p:cNvSpPr txBox="1"/>
            <p:nvPr/>
          </p:nvSpPr>
          <p:spPr>
            <a:xfrm>
              <a:off x="2444749" y="3466092"/>
              <a:ext cx="3095625" cy="461665"/>
            </a:xfrm>
            <a:prstGeom prst="rect">
              <a:avLst/>
            </a:prstGeom>
            <a:noFill/>
          </p:spPr>
          <p:txBody>
            <a:bodyPr wrap="square" rtlCol="0">
              <a:spAutoFit/>
            </a:bodyPr>
            <a:lstStyle/>
            <a:p>
              <a:r>
                <a:rPr lang="en-US" sz="2400" b="1" dirty="0">
                  <a:solidFill>
                    <a:schemeClr val="tx2"/>
                  </a:solidFill>
                </a:rPr>
                <a:t>Your Family Doctor</a:t>
              </a:r>
            </a:p>
          </p:txBody>
        </p:sp>
        <p:sp>
          <p:nvSpPr>
            <p:cNvPr id="16" name="TextBox 15"/>
            <p:cNvSpPr txBox="1"/>
            <p:nvPr/>
          </p:nvSpPr>
          <p:spPr>
            <a:xfrm>
              <a:off x="7223125" y="3508375"/>
              <a:ext cx="3095625" cy="461665"/>
            </a:xfrm>
            <a:prstGeom prst="rect">
              <a:avLst/>
            </a:prstGeom>
            <a:noFill/>
          </p:spPr>
          <p:txBody>
            <a:bodyPr wrap="square" rtlCol="0">
              <a:spAutoFit/>
            </a:bodyPr>
            <a:lstStyle/>
            <a:p>
              <a:r>
                <a:rPr lang="en-US" sz="2400" b="1" dirty="0">
                  <a:solidFill>
                    <a:schemeClr val="tx2"/>
                  </a:solidFill>
                </a:rPr>
                <a:t>A team approach</a:t>
              </a:r>
            </a:p>
          </p:txBody>
        </p:sp>
        <p:sp>
          <p:nvSpPr>
            <p:cNvPr id="18" name="TextBox 17"/>
            <p:cNvSpPr txBox="1"/>
            <p:nvPr/>
          </p:nvSpPr>
          <p:spPr>
            <a:xfrm>
              <a:off x="2444750" y="4246562"/>
              <a:ext cx="3095625" cy="830997"/>
            </a:xfrm>
            <a:prstGeom prst="rect">
              <a:avLst/>
            </a:prstGeom>
            <a:noFill/>
          </p:spPr>
          <p:txBody>
            <a:bodyPr wrap="square" rtlCol="0">
              <a:spAutoFit/>
            </a:bodyPr>
            <a:lstStyle/>
            <a:p>
              <a:r>
                <a:rPr lang="en-US" sz="2400" b="1" dirty="0">
                  <a:solidFill>
                    <a:schemeClr val="tx2"/>
                  </a:solidFill>
                </a:rPr>
                <a:t>Personalized </a:t>
              </a:r>
              <a:br>
                <a:rPr lang="en-US" sz="2400" b="1" dirty="0">
                  <a:solidFill>
                    <a:schemeClr val="tx2"/>
                  </a:solidFill>
                </a:rPr>
              </a:br>
              <a:r>
                <a:rPr lang="en-US" sz="2400" b="1" dirty="0">
                  <a:solidFill>
                    <a:schemeClr val="tx2"/>
                  </a:solidFill>
                </a:rPr>
                <a:t>diet-exercise plan</a:t>
              </a:r>
            </a:p>
          </p:txBody>
        </p:sp>
        <p:sp>
          <p:nvSpPr>
            <p:cNvPr id="19" name="TextBox 18"/>
            <p:cNvSpPr txBox="1"/>
            <p:nvPr/>
          </p:nvSpPr>
          <p:spPr>
            <a:xfrm>
              <a:off x="7223125" y="4431228"/>
              <a:ext cx="3095625" cy="461665"/>
            </a:xfrm>
            <a:prstGeom prst="rect">
              <a:avLst/>
            </a:prstGeom>
            <a:noFill/>
          </p:spPr>
          <p:txBody>
            <a:bodyPr wrap="square" rtlCol="0">
              <a:spAutoFit/>
            </a:bodyPr>
            <a:lstStyle/>
            <a:p>
              <a:r>
                <a:rPr lang="en-US" sz="2400" b="1" dirty="0">
                  <a:solidFill>
                    <a:schemeClr val="tx2"/>
                  </a:solidFill>
                </a:rPr>
                <a:t>Gradual intervention</a:t>
              </a:r>
            </a:p>
          </p:txBody>
        </p:sp>
      </p:grpSp>
      <p:sp>
        <p:nvSpPr>
          <p:cNvPr id="20" name="TextBox 19"/>
          <p:cNvSpPr txBox="1"/>
          <p:nvPr/>
        </p:nvSpPr>
        <p:spPr>
          <a:xfrm>
            <a:off x="2417041" y="4932650"/>
            <a:ext cx="3095625" cy="830997"/>
          </a:xfrm>
          <a:prstGeom prst="rect">
            <a:avLst/>
          </a:prstGeom>
          <a:noFill/>
        </p:spPr>
        <p:txBody>
          <a:bodyPr wrap="square" rtlCol="0">
            <a:spAutoFit/>
          </a:bodyPr>
          <a:lstStyle/>
          <a:p>
            <a:r>
              <a:rPr lang="en-US" sz="2400" b="1" dirty="0">
                <a:solidFill>
                  <a:schemeClr val="tx2"/>
                </a:solidFill>
              </a:rPr>
              <a:t>Close follow-up </a:t>
            </a:r>
            <a:br>
              <a:rPr lang="en-US" sz="2400" b="1" dirty="0">
                <a:solidFill>
                  <a:schemeClr val="tx2"/>
                </a:solidFill>
              </a:rPr>
            </a:br>
            <a:r>
              <a:rPr lang="en-US" sz="2400" b="1" dirty="0">
                <a:solidFill>
                  <a:schemeClr val="tx2"/>
                </a:solidFill>
              </a:rPr>
              <a:t>over 12 months</a:t>
            </a:r>
          </a:p>
        </p:txBody>
      </p:sp>
      <p:pic>
        <p:nvPicPr>
          <p:cNvPr id="17" name="Picture 16" descr="Screen Shot 2018-02-07 at 7.46.42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85032" y="6041204"/>
            <a:ext cx="2906967" cy="816796"/>
          </a:xfrm>
          <a:prstGeom prst="rect">
            <a:avLst/>
          </a:prstGeom>
        </p:spPr>
      </p:pic>
      <p:pic>
        <p:nvPicPr>
          <p:cNvPr id="21" name="Picture 20" descr="Logo.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930244"/>
            <a:ext cx="3156664" cy="927756"/>
          </a:xfrm>
          <a:prstGeom prst="rect">
            <a:avLst/>
          </a:prstGeom>
        </p:spPr>
      </p:pic>
    </p:spTree>
    <p:extLst>
      <p:ext uri="{BB962C8B-B14F-4D97-AF65-F5344CB8AC3E}">
        <p14:creationId xmlns:p14="http://schemas.microsoft.com/office/powerpoint/2010/main" val="2569926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02-07 at 7.46.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032" y="6041204"/>
            <a:ext cx="2906967" cy="816796"/>
          </a:xfrm>
          <a:prstGeom prst="rect">
            <a:avLst/>
          </a:prstGeom>
        </p:spPr>
      </p:pic>
      <p:pic>
        <p:nvPicPr>
          <p:cNvPr id="5" name="Picture 4"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0244"/>
            <a:ext cx="3156664" cy="927756"/>
          </a:xfrm>
          <a:prstGeom prst="rect">
            <a:avLst/>
          </a:prstGeom>
        </p:spPr>
      </p:pic>
      <p:pic>
        <p:nvPicPr>
          <p:cNvPr id="9" name="Picture 8" descr="Screen Shot 2018-04-14 at 2.21.1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76059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 y="1"/>
            <a:ext cx="12192000" cy="6858000"/>
          </a:xfrm>
          <a:prstGeom prst="rect">
            <a:avLst/>
          </a:prstGeom>
        </p:spPr>
      </p:pic>
      <p:sp>
        <p:nvSpPr>
          <p:cNvPr id="3" name="Slide Number Placeholder 2"/>
          <p:cNvSpPr>
            <a:spLocks noGrp="1"/>
          </p:cNvSpPr>
          <p:nvPr>
            <p:ph type="sldNum" sz="quarter" idx="12"/>
          </p:nvPr>
        </p:nvSpPr>
        <p:spPr/>
        <p:txBody>
          <a:bodyPr/>
          <a:lstStyle/>
          <a:p>
            <a:fld id="{AA8E2AAA-7366-497F-8B51-75A88FDC8187}" type="slidenum">
              <a:rPr lang="en-CA" smtClean="0"/>
              <a:pPr/>
              <a:t>12</a:t>
            </a:fld>
            <a:endParaRPr lang="en-CA"/>
          </a:p>
        </p:txBody>
      </p:sp>
    </p:spTree>
    <p:extLst>
      <p:ext uri="{BB962C8B-B14F-4D97-AF65-F5344CB8AC3E}">
        <p14:creationId xmlns:p14="http://schemas.microsoft.com/office/powerpoint/2010/main" val="512348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94D3-C72F-47BA-BF33-38FB79630C47}"/>
              </a:ext>
            </a:extLst>
          </p:cNvPr>
          <p:cNvSpPr>
            <a:spLocks noGrp="1"/>
          </p:cNvSpPr>
          <p:nvPr>
            <p:ph type="title"/>
          </p:nvPr>
        </p:nvSpPr>
        <p:spPr>
          <a:xfrm>
            <a:off x="6798215" y="541918"/>
            <a:ext cx="10972800" cy="1143000"/>
          </a:xfrm>
        </p:spPr>
        <p:txBody>
          <a:bodyPr>
            <a:noAutofit/>
          </a:bodyPr>
          <a:lstStyle/>
          <a:p>
            <a:r>
              <a:rPr lang="en-CA" sz="7200" b="1" dirty="0">
                <a:latin typeface="Calibri Light" panose="020F0302020204030204" pitchFamily="34" charset="0"/>
                <a:cs typeface="Calibri Light" panose="020F0302020204030204" pitchFamily="34" charset="0"/>
              </a:rPr>
              <a:t>CHANGE BC</a:t>
            </a:r>
          </a:p>
        </p:txBody>
      </p:sp>
      <p:sp>
        <p:nvSpPr>
          <p:cNvPr id="4" name="Content Placeholder 3">
            <a:extLst>
              <a:ext uri="{FF2B5EF4-FFF2-40B4-BE49-F238E27FC236}">
                <a16:creationId xmlns:a16="http://schemas.microsoft.com/office/drawing/2014/main" id="{B50D55A0-2E77-4020-B833-E783E07D99E6}"/>
              </a:ext>
            </a:extLst>
          </p:cNvPr>
          <p:cNvSpPr>
            <a:spLocks noGrp="1"/>
          </p:cNvSpPr>
          <p:nvPr>
            <p:ph sz="half" idx="2"/>
          </p:nvPr>
        </p:nvSpPr>
        <p:spPr>
          <a:xfrm>
            <a:off x="6564448" y="1298790"/>
            <a:ext cx="5327648" cy="4874699"/>
          </a:xfrm>
        </p:spPr>
        <p:txBody>
          <a:bodyPr>
            <a:noAutofit/>
          </a:bodyPr>
          <a:lstStyle/>
          <a:p>
            <a:endParaRPr lang="en-CA" sz="2400" b="1" dirty="0">
              <a:latin typeface="Calibri Light" panose="020F0302020204030204" pitchFamily="34" charset="0"/>
              <a:cs typeface="Calibri Light" panose="020F0302020204030204" pitchFamily="34" charset="0"/>
            </a:endParaRPr>
          </a:p>
          <a:p>
            <a:r>
              <a:rPr lang="en-CA" sz="2400" dirty="0">
                <a:latin typeface="Calibri Light" panose="020F0302020204030204" pitchFamily="34" charset="0"/>
                <a:cs typeface="Calibri Light" panose="020F0302020204030204" pitchFamily="34" charset="0"/>
              </a:rPr>
              <a:t>Starting at Pacific Northwest Family Practice Division:</a:t>
            </a:r>
          </a:p>
          <a:p>
            <a:pPr marL="823532" lvl="1" indent="-457200">
              <a:buFont typeface="Arial" panose="020B0604020202020204" pitchFamily="34" charset="0"/>
              <a:buChar char="•"/>
            </a:pPr>
            <a:r>
              <a:rPr lang="en-CA" sz="2400" dirty="0">
                <a:latin typeface="Calibri Light" panose="020F0302020204030204" pitchFamily="34" charset="0"/>
                <a:cs typeface="Calibri Light" panose="020F0302020204030204" pitchFamily="34" charset="0"/>
              </a:rPr>
              <a:t>Pilot of 80 patients across </a:t>
            </a:r>
            <a:r>
              <a:rPr lang="en-CA" sz="2400" dirty="0" smtClean="0">
                <a:latin typeface="Calibri Light" panose="020F0302020204030204" pitchFamily="34" charset="0"/>
                <a:cs typeface="Calibri Light" panose="020F0302020204030204" pitchFamily="34" charset="0"/>
              </a:rPr>
              <a:t>4 </a:t>
            </a:r>
            <a:r>
              <a:rPr lang="en-CA" sz="2400" dirty="0">
                <a:latin typeface="Calibri Light" panose="020F0302020204030204" pitchFamily="34" charset="0"/>
                <a:cs typeface="Calibri Light" panose="020F0302020204030204" pitchFamily="34" charset="0"/>
              </a:rPr>
              <a:t>clinics</a:t>
            </a:r>
          </a:p>
          <a:p>
            <a:pPr marL="823532" lvl="1" indent="-457200">
              <a:buFont typeface="Arial" panose="020B0604020202020204" pitchFamily="34" charset="0"/>
              <a:buChar char="•"/>
            </a:pPr>
            <a:r>
              <a:rPr lang="en-CA" sz="2400" dirty="0" smtClean="0">
                <a:latin typeface="Calibri Light" panose="020F0302020204030204" pitchFamily="34" charset="0"/>
                <a:cs typeface="Calibri Light" panose="020F0302020204030204" pitchFamily="34" charset="0"/>
              </a:rPr>
              <a:t>Started December </a:t>
            </a:r>
            <a:r>
              <a:rPr lang="en-CA" sz="2400" dirty="0">
                <a:latin typeface="Calibri Light" panose="020F0302020204030204" pitchFamily="34" charset="0"/>
                <a:cs typeface="Calibri Light" panose="020F0302020204030204" pitchFamily="34" charset="0"/>
              </a:rPr>
              <a:t>2017 </a:t>
            </a:r>
          </a:p>
          <a:p>
            <a:pPr marL="823532" lvl="1" indent="-457200">
              <a:buFont typeface="Arial" panose="020B0604020202020204" pitchFamily="34" charset="0"/>
              <a:buChar char="•"/>
            </a:pPr>
            <a:r>
              <a:rPr lang="en-CA" sz="2400" dirty="0" smtClean="0">
                <a:latin typeface="Calibri Light" panose="020F0302020204030204" pitchFamily="34" charset="0"/>
                <a:cs typeface="Calibri Light" panose="020F0302020204030204" pitchFamily="34" charset="0"/>
              </a:rPr>
              <a:t>Urban and Rural and Remote </a:t>
            </a:r>
            <a:r>
              <a:rPr lang="en-CA" sz="2400" dirty="0">
                <a:latin typeface="Calibri Light" panose="020F0302020204030204" pitchFamily="34" charset="0"/>
                <a:cs typeface="Calibri Light" panose="020F0302020204030204" pitchFamily="34" charset="0"/>
              </a:rPr>
              <a:t>areas</a:t>
            </a:r>
          </a:p>
          <a:p>
            <a:pPr marL="823532" lvl="1" indent="-457200">
              <a:buFont typeface="Arial" panose="020B0604020202020204" pitchFamily="34" charset="0"/>
              <a:buChar char="•"/>
            </a:pPr>
            <a:r>
              <a:rPr lang="en-CA" sz="2400" dirty="0">
                <a:latin typeface="Calibri Light" panose="020F0302020204030204" pitchFamily="34" charset="0"/>
                <a:cs typeface="Calibri Light" panose="020F0302020204030204" pitchFamily="34" charset="0"/>
              </a:rPr>
              <a:t>UBC Kinesiology student placements </a:t>
            </a:r>
            <a:endParaRPr lang="en-CA" sz="2400" dirty="0" smtClean="0">
              <a:latin typeface="Calibri Light" panose="020F0302020204030204" pitchFamily="34" charset="0"/>
              <a:cs typeface="Calibri Light" panose="020F0302020204030204" pitchFamily="34" charset="0"/>
            </a:endParaRPr>
          </a:p>
          <a:p>
            <a:pPr marL="823532" lvl="1" indent="-457200">
              <a:buFont typeface="Arial" panose="020B0604020202020204" pitchFamily="34" charset="0"/>
              <a:buChar char="•"/>
            </a:pPr>
            <a:r>
              <a:rPr lang="en-CA" sz="2400" dirty="0" smtClean="0">
                <a:latin typeface="Calibri Light" panose="020F0302020204030204" pitchFamily="34" charset="0"/>
                <a:cs typeface="Calibri Light" panose="020F0302020204030204" pitchFamily="34" charset="0"/>
              </a:rPr>
              <a:t>Other </a:t>
            </a:r>
            <a:r>
              <a:rPr lang="en-CA" sz="2400" dirty="0">
                <a:latin typeface="Calibri Light" panose="020F0302020204030204" pitchFamily="34" charset="0"/>
                <a:cs typeface="Calibri Light" panose="020F0302020204030204" pitchFamily="34" charset="0"/>
              </a:rPr>
              <a:t>Local partnerships </a:t>
            </a:r>
          </a:p>
          <a:p>
            <a:pPr marL="457200" indent="-457200">
              <a:buFont typeface="Arial" panose="020B0604020202020204" pitchFamily="34" charset="0"/>
              <a:buChar char="•"/>
            </a:pPr>
            <a:endParaRPr lang="en-CA" sz="2400" dirty="0">
              <a:latin typeface="Calibri Light" panose="020F0302020204030204" pitchFamily="34" charset="0"/>
              <a:cs typeface="Calibri Light" panose="020F0302020204030204" pitchFamily="34" charset="0"/>
            </a:endParaRPr>
          </a:p>
        </p:txBody>
      </p:sp>
      <p:pic>
        <p:nvPicPr>
          <p:cNvPr id="6" name="Content Placeholder 5"/>
          <p:cNvPicPr>
            <a:picLocks noGrp="1" noChangeAspect="1"/>
          </p:cNvPicPr>
          <p:nvPr>
            <p:ph sz="half" idx="1"/>
          </p:nvPr>
        </p:nvPicPr>
        <p:blipFill>
          <a:blip r:embed="rId3"/>
          <a:stretch>
            <a:fillRect/>
          </a:stretch>
        </p:blipFill>
        <p:spPr>
          <a:xfrm>
            <a:off x="0" y="148281"/>
            <a:ext cx="6681331" cy="6598508"/>
          </a:xfrm>
          <a:prstGeom prst="rect">
            <a:avLst/>
          </a:prstGeom>
        </p:spPr>
      </p:pic>
      <p:pic>
        <p:nvPicPr>
          <p:cNvPr id="5" name="Picture 4"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0244"/>
            <a:ext cx="3156664" cy="927756"/>
          </a:xfrm>
          <a:prstGeom prst="rect">
            <a:avLst/>
          </a:prstGeom>
        </p:spPr>
      </p:pic>
    </p:spTree>
    <p:extLst>
      <p:ext uri="{BB962C8B-B14F-4D97-AF65-F5344CB8AC3E}">
        <p14:creationId xmlns:p14="http://schemas.microsoft.com/office/powerpoint/2010/main" val="2248256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BC Family Physician Leaders: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716" y="1282890"/>
            <a:ext cx="11778018" cy="5575110"/>
          </a:xfrm>
        </p:spPr>
      </p:pic>
    </p:spTree>
    <p:extLst>
      <p:ext uri="{BB962C8B-B14F-4D97-AF65-F5344CB8AC3E}">
        <p14:creationId xmlns:p14="http://schemas.microsoft.com/office/powerpoint/2010/main" val="3727281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19632" y="42862"/>
            <a:ext cx="6425514" cy="6772275"/>
          </a:xfrm>
          <a:prstGeom prst="rect">
            <a:avLst/>
          </a:prstGeom>
        </p:spPr>
      </p:pic>
      <p:pic>
        <p:nvPicPr>
          <p:cNvPr id="3" name="Picture 2" descr="Screen Shot 2018-02-07 at 7.46.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5032" y="6041204"/>
            <a:ext cx="2906967" cy="816796"/>
          </a:xfrm>
          <a:prstGeom prst="rect">
            <a:avLst/>
          </a:prstGeom>
        </p:spPr>
      </p:pic>
      <p:pic>
        <p:nvPicPr>
          <p:cNvPr id="4" name="Picture 3" descr="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30244"/>
            <a:ext cx="3156664" cy="927756"/>
          </a:xfrm>
          <a:prstGeom prst="rect">
            <a:avLst/>
          </a:prstGeom>
        </p:spPr>
      </p:pic>
    </p:spTree>
    <p:extLst>
      <p:ext uri="{BB962C8B-B14F-4D97-AF65-F5344CB8AC3E}">
        <p14:creationId xmlns:p14="http://schemas.microsoft.com/office/powerpoint/2010/main" val="2749014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635"/>
            <a:ext cx="10972800" cy="1143000"/>
          </a:xfrm>
        </p:spPr>
        <p:txBody>
          <a:bodyPr/>
          <a:lstStyle/>
          <a:p>
            <a:r>
              <a:rPr lang="en-US" dirty="0" smtClean="0"/>
              <a:t>CHANGE BC Team members: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9726" y="805563"/>
            <a:ext cx="3716739" cy="389145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305" y="4697015"/>
            <a:ext cx="4453718" cy="197175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5089" y="805563"/>
            <a:ext cx="3275462" cy="408068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5089" y="4886243"/>
            <a:ext cx="970129" cy="614150"/>
          </a:xfrm>
          <a:prstGeom prst="rect">
            <a:avLst/>
          </a:prstGeom>
        </p:spPr>
      </p:pic>
      <p:pic>
        <p:nvPicPr>
          <p:cNvPr id="8" name="Picture 7" descr="Screen Shot 2018-02-07 at 7.46.42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85032" y="6041204"/>
            <a:ext cx="2906967" cy="816796"/>
          </a:xfrm>
          <a:prstGeom prst="rect">
            <a:avLst/>
          </a:prstGeom>
        </p:spPr>
      </p:pic>
    </p:spTree>
    <p:extLst>
      <p:ext uri="{BB962C8B-B14F-4D97-AF65-F5344CB8AC3E}">
        <p14:creationId xmlns:p14="http://schemas.microsoft.com/office/powerpoint/2010/main" val="4063364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British Columbia Kinesiology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9338" y="1259742"/>
            <a:ext cx="7688239" cy="4855435"/>
          </a:xfrm>
        </p:spPr>
      </p:pic>
      <p:pic>
        <p:nvPicPr>
          <p:cNvPr id="5" name="Picture 4" descr="Screen Shot 2018-02-07 at 7.46.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032" y="6053533"/>
            <a:ext cx="2906967" cy="816796"/>
          </a:xfrm>
          <a:prstGeom prst="rect">
            <a:avLst/>
          </a:prstGeom>
        </p:spPr>
      </p:pic>
      <p:pic>
        <p:nvPicPr>
          <p:cNvPr id="6" name="Picture 5"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0244"/>
            <a:ext cx="3156664" cy="927756"/>
          </a:xfrm>
          <a:prstGeom prst="rect">
            <a:avLst/>
          </a:prstGeom>
        </p:spPr>
      </p:pic>
    </p:spTree>
    <p:extLst>
      <p:ext uri="{BB962C8B-B14F-4D97-AF65-F5344CB8AC3E}">
        <p14:creationId xmlns:p14="http://schemas.microsoft.com/office/powerpoint/2010/main" val="1569507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0" y="0"/>
            <a:ext cx="12192000" cy="6858000"/>
          </a:xfrm>
          <a:prstGeom prst="rect">
            <a:avLst/>
          </a:prstGeom>
          <a:solidFill>
            <a:schemeClr val="tx2"/>
          </a:solidFill>
        </p:spPr>
      </p:pic>
      <p:sp>
        <p:nvSpPr>
          <p:cNvPr id="7" name="Rectangle 6"/>
          <p:cNvSpPr/>
          <p:nvPr/>
        </p:nvSpPr>
        <p:spPr>
          <a:xfrm>
            <a:off x="2693773" y="4065374"/>
            <a:ext cx="6104238" cy="729048"/>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5248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93359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1312605"/>
            <a:ext cx="10972800" cy="1143000"/>
          </a:xfrm>
        </p:spPr>
        <p:txBody>
          <a:bodyPr>
            <a:normAutofit/>
          </a:bodyPr>
          <a:lstStyle/>
          <a:p>
            <a:r>
              <a:rPr lang="en-CA" sz="3600" b="1" dirty="0"/>
              <a:t>Disclosure Slide</a:t>
            </a:r>
          </a:p>
        </p:txBody>
      </p:sp>
      <p:sp>
        <p:nvSpPr>
          <p:cNvPr id="3" name="Content Placeholder 2"/>
          <p:cNvSpPr>
            <a:spLocks noGrp="1"/>
          </p:cNvSpPr>
          <p:nvPr>
            <p:ph idx="1"/>
          </p:nvPr>
        </p:nvSpPr>
        <p:spPr>
          <a:xfrm>
            <a:off x="609600" y="2852381"/>
            <a:ext cx="10972800" cy="3273781"/>
          </a:xfrm>
        </p:spPr>
        <p:txBody>
          <a:bodyPr>
            <a:normAutofit/>
          </a:bodyPr>
          <a:lstStyle/>
          <a:p>
            <a:pPr marL="457200" indent="-457200">
              <a:buFont typeface="Arial" panose="020B0604020202020204" pitchFamily="34" charset="0"/>
              <a:buChar char="•"/>
            </a:pPr>
            <a:r>
              <a:rPr lang="en-CA" dirty="0" smtClean="0"/>
              <a:t>All presenters have </a:t>
            </a:r>
            <a:r>
              <a:rPr lang="en-CA" dirty="0"/>
              <a:t>no actual or potential conflict </a:t>
            </a:r>
            <a:r>
              <a:rPr lang="en-CA" dirty="0" smtClean="0"/>
              <a:t>of interest </a:t>
            </a:r>
            <a:r>
              <a:rPr lang="en-CA" dirty="0"/>
              <a:t>in relation to </a:t>
            </a:r>
            <a:r>
              <a:rPr lang="en-CA" dirty="0" smtClean="0"/>
              <a:t>this program/presentation</a:t>
            </a:r>
            <a:endParaRPr lang="en-US" dirty="0"/>
          </a:p>
        </p:txBody>
      </p:sp>
      <p:sp>
        <p:nvSpPr>
          <p:cNvPr id="4" name="Slide Number Placeholder 3"/>
          <p:cNvSpPr>
            <a:spLocks noGrp="1"/>
          </p:cNvSpPr>
          <p:nvPr>
            <p:ph type="sldNum" sz="quarter" idx="12"/>
          </p:nvPr>
        </p:nvSpPr>
        <p:spPr/>
        <p:txBody>
          <a:bodyPr/>
          <a:lstStyle/>
          <a:p>
            <a:fld id="{AA8E2AAA-7366-497F-8B51-75A88FDC8187}" type="slidenum">
              <a:rPr lang="en-CA" smtClean="0">
                <a:solidFill>
                  <a:srgbClr val="141414">
                    <a:tint val="75000"/>
                  </a:srgbClr>
                </a:solidFill>
              </a:rPr>
              <a:pPr/>
              <a:t>2</a:t>
            </a:fld>
            <a:endParaRPr lang="en-CA">
              <a:solidFill>
                <a:srgbClr val="141414">
                  <a:tint val="75000"/>
                </a:srgbClr>
              </a:solidFill>
            </a:endParaRPr>
          </a:p>
        </p:txBody>
      </p:sp>
      <p:pic>
        <p:nvPicPr>
          <p:cNvPr id="5" name="Picture 4" descr="Screen Shot 2018-02-07 at 7.46.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5032" y="6041204"/>
            <a:ext cx="2906967" cy="816796"/>
          </a:xfrm>
          <a:prstGeom prst="rect">
            <a:avLst/>
          </a:prstGeom>
        </p:spPr>
      </p:pic>
      <p:pic>
        <p:nvPicPr>
          <p:cNvPr id="6" name="Picture 5" descr="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0244"/>
            <a:ext cx="3156664" cy="927756"/>
          </a:xfrm>
          <a:prstGeom prst="rect">
            <a:avLst/>
          </a:prstGeom>
        </p:spPr>
      </p:pic>
    </p:spTree>
    <p:extLst>
      <p:ext uri="{BB962C8B-B14F-4D97-AF65-F5344CB8AC3E}">
        <p14:creationId xmlns:p14="http://schemas.microsoft.com/office/powerpoint/2010/main" val="1795048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45"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4D3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kitchen with a stove and a refrigerator&#10;&#10;Description generated with very high confidence">
            <a:extLst>
              <a:ext uri="{FF2B5EF4-FFF2-40B4-BE49-F238E27FC236}">
                <a16:creationId xmlns:a16="http://schemas.microsoft.com/office/drawing/2014/main" id="{683D8374-CEC1-498E-9E4F-FD295E3CF0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4672" y="803049"/>
            <a:ext cx="3026664" cy="2470743"/>
          </a:xfrm>
          <a:prstGeom prst="rect">
            <a:avLst/>
          </a:prstGeom>
          <a:effectLst/>
        </p:spPr>
      </p:pic>
      <p:pic>
        <p:nvPicPr>
          <p:cNvPr id="3" name="Picture 2" descr="A person standing in a room&#10;&#10;Description generated with very high confidence">
            <a:extLst>
              <a:ext uri="{FF2B5EF4-FFF2-40B4-BE49-F238E27FC236}">
                <a16:creationId xmlns:a16="http://schemas.microsoft.com/office/drawing/2014/main" id="{6626B16C-099C-41E9-AEEA-AB5F59BE98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4672" y="3461344"/>
            <a:ext cx="3026663" cy="2438400"/>
          </a:xfrm>
          <a:prstGeom prst="rect">
            <a:avLst/>
          </a:prstGeom>
        </p:spPr>
      </p:pic>
      <p:sp>
        <p:nvSpPr>
          <p:cNvPr id="6" name="Title 1">
            <a:extLst>
              <a:ext uri="{FF2B5EF4-FFF2-40B4-BE49-F238E27FC236}">
                <a16:creationId xmlns:a16="http://schemas.microsoft.com/office/drawing/2014/main" id="{ED7D9643-FC9C-44C9-A93E-8D94A1FFA9AD}"/>
              </a:ext>
            </a:extLst>
          </p:cNvPr>
          <p:cNvSpPr txBox="1">
            <a:spLocks/>
          </p:cNvSpPr>
          <p:nvPr/>
        </p:nvSpPr>
        <p:spPr>
          <a:xfrm>
            <a:off x="5116878" y="629266"/>
            <a:ext cx="6422849" cy="1676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700" kern="1200" dirty="0" smtClean="0">
                <a:solidFill>
                  <a:schemeClr val="tx1"/>
                </a:solidFill>
                <a:latin typeface="+mj-lt"/>
                <a:ea typeface="+mj-ea"/>
                <a:cs typeface="+mj-cs"/>
              </a:rPr>
              <a:t>Houston Exercise </a:t>
            </a:r>
            <a:r>
              <a:rPr lang="en-US" sz="3700" kern="1200" dirty="0">
                <a:solidFill>
                  <a:schemeClr val="tx1"/>
                </a:solidFill>
                <a:latin typeface="+mj-lt"/>
                <a:ea typeface="+mj-ea"/>
                <a:cs typeface="+mj-cs"/>
              </a:rPr>
              <a:t>room: for assessments (multipurpose room)</a:t>
            </a:r>
          </a:p>
        </p:txBody>
      </p:sp>
      <p:sp>
        <p:nvSpPr>
          <p:cNvPr id="7" name="TextBox 6">
            <a:extLst>
              <a:ext uri="{FF2B5EF4-FFF2-40B4-BE49-F238E27FC236}">
                <a16:creationId xmlns:a16="http://schemas.microsoft.com/office/drawing/2014/main" id="{7EB4390C-0C0C-4817-9057-18EE2234E946}"/>
              </a:ext>
            </a:extLst>
          </p:cNvPr>
          <p:cNvSpPr txBox="1"/>
          <p:nvPr/>
        </p:nvSpPr>
        <p:spPr>
          <a:xfrm>
            <a:off x="5648220" y="4007034"/>
            <a:ext cx="6422848" cy="3785419"/>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000" dirty="0"/>
              <a:t>Can accommodate treadmill</a:t>
            </a:r>
          </a:p>
          <a:p>
            <a:pPr marL="342900" indent="-228600">
              <a:lnSpc>
                <a:spcPct val="90000"/>
              </a:lnSpc>
              <a:spcAft>
                <a:spcPts val="600"/>
              </a:spcAft>
              <a:buFont typeface="Arial" panose="020B0604020202020204" pitchFamily="34" charset="0"/>
              <a:buChar char="•"/>
            </a:pPr>
            <a:r>
              <a:rPr lang="en-US" sz="2000" dirty="0"/>
              <a:t>Videoconferencing </a:t>
            </a:r>
            <a:r>
              <a:rPr lang="en-US" sz="2000" dirty="0" smtClean="0"/>
              <a:t>abilities</a:t>
            </a:r>
            <a:endParaRPr lang="en-US" sz="2000" dirty="0"/>
          </a:p>
        </p:txBody>
      </p:sp>
      <p:pic>
        <p:nvPicPr>
          <p:cNvPr id="9" name="Picture 8" descr="Screen Shot 2018-02-07 at 7.46.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5032" y="6041204"/>
            <a:ext cx="2906967" cy="816796"/>
          </a:xfrm>
          <a:prstGeom prst="rect">
            <a:avLst/>
          </a:prstGeom>
        </p:spPr>
      </p:pic>
      <p:pic>
        <p:nvPicPr>
          <p:cNvPr id="10" name="Picture 9" descr="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30244"/>
            <a:ext cx="3156664" cy="927756"/>
          </a:xfrm>
          <a:prstGeom prst="rect">
            <a:avLst/>
          </a:prstGeom>
        </p:spPr>
      </p:pic>
    </p:spTree>
    <p:extLst>
      <p:ext uri="{BB962C8B-B14F-4D97-AF65-F5344CB8AC3E}">
        <p14:creationId xmlns:p14="http://schemas.microsoft.com/office/powerpoint/2010/main" val="4042407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ndoor, person, wooden&#10;&#10;Description generated with high confidence">
            <a:extLst>
              <a:ext uri="{FF2B5EF4-FFF2-40B4-BE49-F238E27FC236}">
                <a16:creationId xmlns:a16="http://schemas.microsoft.com/office/drawing/2014/main" id="{BBD2C8CB-67E0-4458-84CE-35B30E579C1A}"/>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rot="5400000">
            <a:off x="-1111204" y="1111204"/>
            <a:ext cx="6858000" cy="4635591"/>
          </a:xfrm>
          <a:prstGeom prst="rect">
            <a:avLst/>
          </a:prstGeom>
          <a:effectLst/>
        </p:spPr>
      </p:pic>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5B3D4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534336C-3153-40E2-99C7-481C0521240E}"/>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Nearby exercise facility</a:t>
            </a:r>
          </a:p>
        </p:txBody>
      </p:sp>
      <p:sp>
        <p:nvSpPr>
          <p:cNvPr id="6" name="TextBox 5">
            <a:extLst>
              <a:ext uri="{FF2B5EF4-FFF2-40B4-BE49-F238E27FC236}">
                <a16:creationId xmlns:a16="http://schemas.microsoft.com/office/drawing/2014/main" id="{ADAAAF63-E868-4882-8D9C-EA6634E83E1A}"/>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Walking distance from Health Centre</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Equipment, pool, </a:t>
            </a:r>
            <a:r>
              <a:rPr lang="en-US" sz="2000" dirty="0" err="1"/>
              <a:t>etc</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smtClean="0"/>
              <a:t>Collaborative Partnership with District for Patient Memberships</a:t>
            </a:r>
            <a:endParaRPr lang="en-US" sz="2000" dirty="0"/>
          </a:p>
        </p:txBody>
      </p:sp>
      <p:pic>
        <p:nvPicPr>
          <p:cNvPr id="7" name="Picture 6" descr="Screen Shot 2018-02-07 at 7.46.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032" y="6041204"/>
            <a:ext cx="2906967" cy="816796"/>
          </a:xfrm>
          <a:prstGeom prst="rect">
            <a:avLst/>
          </a:prstGeom>
        </p:spPr>
      </p:pic>
      <p:pic>
        <p:nvPicPr>
          <p:cNvPr id="8" name="Picture 7"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0244"/>
            <a:ext cx="3156664" cy="927756"/>
          </a:xfrm>
          <a:prstGeom prst="rect">
            <a:avLst/>
          </a:prstGeom>
        </p:spPr>
      </p:pic>
    </p:spTree>
    <p:extLst>
      <p:ext uri="{BB962C8B-B14F-4D97-AF65-F5344CB8AC3E}">
        <p14:creationId xmlns:p14="http://schemas.microsoft.com/office/powerpoint/2010/main" val="1446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72D36-4F75-474D-BBD7-1D6B56F74F4A}"/>
              </a:ext>
            </a:extLst>
          </p:cNvPr>
          <p:cNvSpPr>
            <a:spLocks noGrp="1"/>
          </p:cNvSpPr>
          <p:nvPr>
            <p:ph type="title"/>
          </p:nvPr>
        </p:nvSpPr>
        <p:spPr>
          <a:xfrm>
            <a:off x="696343" y="0"/>
            <a:ext cx="10515600" cy="1325563"/>
          </a:xfrm>
        </p:spPr>
        <p:txBody>
          <a:bodyPr/>
          <a:lstStyle/>
          <a:p>
            <a:r>
              <a:rPr lang="en-CA" sz="4000" b="1" dirty="0" smtClean="0"/>
              <a:t>Smithers</a:t>
            </a:r>
            <a:r>
              <a:rPr lang="en-CA" dirty="0" smtClean="0"/>
              <a:t>  </a:t>
            </a:r>
            <a:endParaRPr lang="en-CA" dirty="0"/>
          </a:p>
        </p:txBody>
      </p:sp>
      <p:sp>
        <p:nvSpPr>
          <p:cNvPr id="4" name="Content Placeholder 3">
            <a:extLst>
              <a:ext uri="{FF2B5EF4-FFF2-40B4-BE49-F238E27FC236}">
                <a16:creationId xmlns:a16="http://schemas.microsoft.com/office/drawing/2014/main" id="{04917F39-9AE8-48F2-B4DC-52A9C3DA64BA}"/>
              </a:ext>
            </a:extLst>
          </p:cNvPr>
          <p:cNvSpPr>
            <a:spLocks noGrp="1"/>
          </p:cNvSpPr>
          <p:nvPr>
            <p:ph sz="half" idx="2"/>
          </p:nvPr>
        </p:nvSpPr>
        <p:spPr>
          <a:xfrm>
            <a:off x="4685674" y="721949"/>
            <a:ext cx="7791876" cy="1311759"/>
          </a:xfrm>
        </p:spPr>
        <p:txBody>
          <a:bodyPr>
            <a:normAutofit/>
          </a:bodyPr>
          <a:lstStyle/>
          <a:p>
            <a:pPr marL="0" indent="0">
              <a:buNone/>
            </a:pPr>
            <a:r>
              <a:rPr lang="en-CA" sz="2000" dirty="0" smtClean="0"/>
              <a:t>Partnership with local Gym, customized approach for each patient</a:t>
            </a:r>
            <a:endParaRPr lang="en-CA" sz="2000" dirty="0"/>
          </a:p>
          <a:p>
            <a:pPr marL="0" indent="0">
              <a:buNone/>
            </a:pPr>
            <a:endParaRPr lang="en-CA" sz="2000" dirty="0"/>
          </a:p>
          <a:p>
            <a:pPr marL="0" indent="0">
              <a:buNone/>
            </a:pPr>
            <a:endParaRPr lang="en-CA" sz="2000" dirty="0"/>
          </a:p>
          <a:p>
            <a:pPr marL="0" indent="0">
              <a:buNone/>
            </a:pPr>
            <a:endParaRPr lang="en-CA" sz="2000" dirty="0"/>
          </a:p>
          <a:p>
            <a:pPr marL="0" indent="0">
              <a:buNone/>
            </a:pPr>
            <a:endParaRPr lang="en-CA" sz="2000" dirty="0"/>
          </a:p>
          <a:p>
            <a:pPr marL="0" indent="0">
              <a:buNone/>
            </a:pPr>
            <a:endParaRPr lang="en-CA" sz="2000" dirty="0"/>
          </a:p>
          <a:p>
            <a:pPr marL="0" indent="0">
              <a:buNone/>
            </a:pPr>
            <a:endParaRPr lang="en-CA" sz="2000" dirty="0"/>
          </a:p>
          <a:p>
            <a:pPr marL="457200" lvl="1" indent="0">
              <a:buNone/>
            </a:pPr>
            <a:endParaRPr lang="en-CA" sz="1600" dirty="0"/>
          </a:p>
          <a:p>
            <a:pPr marL="0" indent="0">
              <a:buNone/>
            </a:pPr>
            <a:endParaRPr lang="en-CA" dirty="0"/>
          </a:p>
          <a:p>
            <a:pPr marL="0" indent="0">
              <a:buNone/>
            </a:pPr>
            <a:endParaRPr lang="en-CA" dirty="0"/>
          </a:p>
        </p:txBody>
      </p:sp>
      <p:sp>
        <p:nvSpPr>
          <p:cNvPr id="6" name="TextBox 5">
            <a:extLst>
              <a:ext uri="{FF2B5EF4-FFF2-40B4-BE49-F238E27FC236}">
                <a16:creationId xmlns:a16="http://schemas.microsoft.com/office/drawing/2014/main" id="{5E426230-0CD9-4A1A-B835-CB01CE1631E0}"/>
              </a:ext>
            </a:extLst>
          </p:cNvPr>
          <p:cNvSpPr txBox="1"/>
          <p:nvPr/>
        </p:nvSpPr>
        <p:spPr>
          <a:xfrm>
            <a:off x="1223473" y="5462772"/>
            <a:ext cx="3433477" cy="369332"/>
          </a:xfrm>
          <a:prstGeom prst="rect">
            <a:avLst/>
          </a:prstGeom>
          <a:noFill/>
        </p:spPr>
        <p:txBody>
          <a:bodyPr wrap="square" rtlCol="0">
            <a:spAutoFit/>
          </a:bodyPr>
          <a:lstStyle/>
          <a:p>
            <a:r>
              <a:rPr lang="en-CA" dirty="0"/>
              <a:t>Dr. </a:t>
            </a:r>
            <a:r>
              <a:rPr lang="en-CA" dirty="0" err="1"/>
              <a:t>Wouter</a:t>
            </a:r>
            <a:r>
              <a:rPr lang="en-CA" dirty="0"/>
              <a:t> </a:t>
            </a:r>
            <a:r>
              <a:rPr lang="en-CA" dirty="0" err="1"/>
              <a:t>Morkel</a:t>
            </a:r>
            <a:endParaRPr lang="en-CA" dirty="0"/>
          </a:p>
        </p:txBody>
      </p:sp>
      <p:pic>
        <p:nvPicPr>
          <p:cNvPr id="7" name="Content Placeholder 6" descr="A person standing in front of a window&#10;&#10;Description generated with high confidence">
            <a:extLst>
              <a:ext uri="{FF2B5EF4-FFF2-40B4-BE49-F238E27FC236}">
                <a16:creationId xmlns:a16="http://schemas.microsoft.com/office/drawing/2014/main" id="{F9CB62EF-72B4-4443-94AA-359AE57DCEBD}"/>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rot="5400000">
            <a:off x="188861" y="1725793"/>
            <a:ext cx="4248100" cy="3262312"/>
          </a:xfrm>
        </p:spPr>
      </p:pic>
      <p:pic>
        <p:nvPicPr>
          <p:cNvPr id="18" name="Picture 17" descr="A close up of a building&#10;&#10;Description generated with high confidence">
            <a:extLst>
              <a:ext uri="{FF2B5EF4-FFF2-40B4-BE49-F238E27FC236}">
                <a16:creationId xmlns:a16="http://schemas.microsoft.com/office/drawing/2014/main" id="{7DDA776A-A2DD-4E08-AE76-E2A5AFAFFC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928506" y="2404"/>
            <a:ext cx="4653825" cy="7114828"/>
          </a:xfrm>
          <a:prstGeom prst="rect">
            <a:avLst/>
          </a:prstGeom>
        </p:spPr>
      </p:pic>
      <p:pic>
        <p:nvPicPr>
          <p:cNvPr id="8" name="Picture 7"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0244"/>
            <a:ext cx="3156664" cy="927756"/>
          </a:xfrm>
          <a:prstGeom prst="rect">
            <a:avLst/>
          </a:prstGeom>
        </p:spPr>
      </p:pic>
    </p:spTree>
    <p:extLst>
      <p:ext uri="{BB962C8B-B14F-4D97-AF65-F5344CB8AC3E}">
        <p14:creationId xmlns:p14="http://schemas.microsoft.com/office/powerpoint/2010/main" val="1825525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5" name="Content Placeholder 4" descr="A person standing in a kitchen&#10;&#10;Description generated with very high confidence">
            <a:extLst>
              <a:ext uri="{FF2B5EF4-FFF2-40B4-BE49-F238E27FC236}">
                <a16:creationId xmlns:a16="http://schemas.microsoft.com/office/drawing/2014/main" id="{F0142D2B-F15B-4D2C-8EBE-AAFC448C0069}"/>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F86627D8-4D0F-4BDF-9095-25AAE1F1D6EE}"/>
              </a:ext>
            </a:extLst>
          </p:cNvPr>
          <p:cNvSpPr>
            <a:spLocks noGrp="1"/>
          </p:cNvSpPr>
          <p:nvPr>
            <p:ph type="title"/>
          </p:nvPr>
        </p:nvSpPr>
        <p:spPr>
          <a:xfrm>
            <a:off x="648929" y="629266"/>
            <a:ext cx="3651467" cy="1676603"/>
          </a:xfrm>
        </p:spPr>
        <p:txBody>
          <a:bodyPr vert="horz" lIns="91440" tIns="45720" rIns="91440" bIns="45720" rtlCol="0" anchor="ctr">
            <a:normAutofit/>
          </a:bodyPr>
          <a:lstStyle/>
          <a:p>
            <a:r>
              <a:rPr lang="en-US" sz="4000" b="1" dirty="0"/>
              <a:t>Valley Healthy Centre</a:t>
            </a:r>
          </a:p>
        </p:txBody>
      </p:sp>
      <p:sp>
        <p:nvSpPr>
          <p:cNvPr id="4" name="Content Placeholder 3">
            <a:extLst>
              <a:ext uri="{FF2B5EF4-FFF2-40B4-BE49-F238E27FC236}">
                <a16:creationId xmlns:a16="http://schemas.microsoft.com/office/drawing/2014/main" id="{57DE5869-2B96-4C9F-B8BB-2DEAD4F0FA65}"/>
              </a:ext>
            </a:extLst>
          </p:cNvPr>
          <p:cNvSpPr>
            <a:spLocks noGrp="1"/>
          </p:cNvSpPr>
          <p:nvPr>
            <p:ph sz="half" idx="2"/>
          </p:nvPr>
        </p:nvSpPr>
        <p:spPr>
          <a:xfrm>
            <a:off x="327259" y="2438400"/>
            <a:ext cx="3973138" cy="3785419"/>
          </a:xfrm>
        </p:spPr>
        <p:txBody>
          <a:bodyPr vert="horz" lIns="91440" tIns="45720" rIns="91440" bIns="45720" rtlCol="0">
            <a:normAutofit/>
          </a:bodyPr>
          <a:lstStyle/>
          <a:p>
            <a:r>
              <a:rPr lang="en-US" sz="1800" dirty="0" smtClean="0"/>
              <a:t>Has </a:t>
            </a:r>
            <a:r>
              <a:rPr lang="en-US" sz="1800" dirty="0"/>
              <a:t>purchased </a:t>
            </a:r>
            <a:r>
              <a:rPr lang="en-US" sz="1800" dirty="0" smtClean="0"/>
              <a:t>treadmill for patients</a:t>
            </a:r>
            <a:endParaRPr lang="en-US" sz="1800" dirty="0"/>
          </a:p>
          <a:p>
            <a:r>
              <a:rPr lang="en-US" sz="1800" dirty="0"/>
              <a:t>Blood work at hospital </a:t>
            </a:r>
          </a:p>
          <a:p>
            <a:r>
              <a:rPr lang="en-US" sz="1800" dirty="0"/>
              <a:t>Can accommodate small group sessions</a:t>
            </a:r>
          </a:p>
          <a:p>
            <a:r>
              <a:rPr lang="en-US" sz="1800" dirty="0"/>
              <a:t>MD </a:t>
            </a:r>
            <a:r>
              <a:rPr lang="en-US" sz="1800" dirty="0" smtClean="0"/>
              <a:t>exercising </a:t>
            </a:r>
            <a:r>
              <a:rPr lang="en-US" sz="1800" dirty="0"/>
              <a:t>with patients </a:t>
            </a:r>
          </a:p>
          <a:p>
            <a:pPr marL="0"/>
            <a:endParaRPr lang="en-US" sz="1800" dirty="0"/>
          </a:p>
          <a:p>
            <a:endParaRPr lang="en-US" sz="1800" dirty="0"/>
          </a:p>
        </p:txBody>
      </p:sp>
      <p:pic>
        <p:nvPicPr>
          <p:cNvPr id="6" name="Picture 5" descr="Screen Shot 2018-02-07 at 7.46.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032" y="6041204"/>
            <a:ext cx="2906967" cy="816796"/>
          </a:xfrm>
          <a:prstGeom prst="rect">
            <a:avLst/>
          </a:prstGeom>
        </p:spPr>
      </p:pic>
      <p:pic>
        <p:nvPicPr>
          <p:cNvPr id="7" name="Picture 6"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0244"/>
            <a:ext cx="3156664" cy="927756"/>
          </a:xfrm>
          <a:prstGeom prst="rect">
            <a:avLst/>
          </a:prstGeom>
        </p:spPr>
      </p:pic>
    </p:spTree>
    <p:extLst>
      <p:ext uri="{BB962C8B-B14F-4D97-AF65-F5344CB8AC3E}">
        <p14:creationId xmlns:p14="http://schemas.microsoft.com/office/powerpoint/2010/main" val="3190646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3DC130-CF67-4249-AF5E-DF8041D2C37B}"/>
              </a:ext>
            </a:extLst>
          </p:cNvPr>
          <p:cNvSpPr>
            <a:spLocks noGrp="1"/>
          </p:cNvSpPr>
          <p:nvPr>
            <p:ph idx="1"/>
          </p:nvPr>
        </p:nvSpPr>
        <p:spPr>
          <a:xfrm>
            <a:off x="406983" y="1084629"/>
            <a:ext cx="11372541" cy="4525963"/>
          </a:xfrm>
        </p:spPr>
        <p:txBody>
          <a:bodyPr>
            <a:normAutofit fontScale="40000" lnSpcReduction="20000"/>
          </a:bodyPr>
          <a:lstStyle/>
          <a:p>
            <a:pPr marL="457200" indent="-457200">
              <a:buFont typeface="Arial" panose="020B0604020202020204" pitchFamily="34" charset="0"/>
              <a:buChar char="•"/>
            </a:pPr>
            <a:r>
              <a:rPr lang="en-CA" sz="8000" dirty="0">
                <a:latin typeface="Calibri Light" panose="020F0302020204030204" pitchFamily="34" charset="0"/>
                <a:cs typeface="Calibri Light" panose="020F0302020204030204" pitchFamily="34" charset="0"/>
              </a:rPr>
              <a:t>Core Family MD(s) and administration must be interested in diet and exercise for their patients </a:t>
            </a:r>
          </a:p>
          <a:p>
            <a:pPr marL="457200" indent="-457200">
              <a:buFont typeface="Arial" panose="020B0604020202020204" pitchFamily="34" charset="0"/>
              <a:buChar char="•"/>
            </a:pPr>
            <a:r>
              <a:rPr lang="en-CA" sz="8000" dirty="0">
                <a:latin typeface="Calibri Light" panose="020F0302020204030204" pitchFamily="34" charset="0"/>
                <a:cs typeface="Calibri Light" panose="020F0302020204030204" pitchFamily="34" charset="0"/>
              </a:rPr>
              <a:t>Some level of funding/in-kind to support the CHANGE Program </a:t>
            </a:r>
          </a:p>
          <a:p>
            <a:pPr marL="823532" lvl="1" indent="-457200">
              <a:buFont typeface="Arial" panose="020B0604020202020204" pitchFamily="34" charset="0"/>
              <a:buChar char="•"/>
            </a:pPr>
            <a:r>
              <a:rPr lang="en-CA" sz="6400" dirty="0">
                <a:latin typeface="Calibri Light" panose="020F0302020204030204" pitchFamily="34" charset="0"/>
                <a:cs typeface="Calibri Light" panose="020F0302020204030204" pitchFamily="34" charset="0"/>
              </a:rPr>
              <a:t>Access to a registered dietitian</a:t>
            </a:r>
            <a:r>
              <a:rPr lang="en-CA" sz="6400" dirty="0">
                <a:solidFill>
                  <a:srgbClr val="FF0000"/>
                </a:solidFill>
                <a:latin typeface="Calibri Light" panose="020F0302020204030204" pitchFamily="34" charset="0"/>
                <a:cs typeface="Calibri Light" panose="020F0302020204030204" pitchFamily="34" charset="0"/>
              </a:rPr>
              <a:t>*</a:t>
            </a:r>
          </a:p>
          <a:p>
            <a:pPr marL="823532" lvl="1" indent="-457200">
              <a:buFont typeface="Arial" panose="020B0604020202020204" pitchFamily="34" charset="0"/>
              <a:buChar char="•"/>
            </a:pPr>
            <a:r>
              <a:rPr lang="en-CA" sz="6400" dirty="0">
                <a:latin typeface="Calibri Light" panose="020F0302020204030204" pitchFamily="34" charset="0"/>
                <a:cs typeface="Calibri Light" panose="020F0302020204030204" pitchFamily="34" charset="0"/>
              </a:rPr>
              <a:t>Access to a kinesiologist/exercise specialist</a:t>
            </a:r>
            <a:r>
              <a:rPr lang="en-CA" sz="6400" dirty="0">
                <a:solidFill>
                  <a:srgbClr val="FF0000"/>
                </a:solidFill>
                <a:latin typeface="Calibri Light" panose="020F0302020204030204" pitchFamily="34" charset="0"/>
                <a:cs typeface="Calibri Light" panose="020F0302020204030204" pitchFamily="34" charset="0"/>
              </a:rPr>
              <a:t>* </a:t>
            </a:r>
          </a:p>
          <a:p>
            <a:pPr marL="823532" lvl="1" indent="-457200">
              <a:buFont typeface="Arial" panose="020B0604020202020204" pitchFamily="34" charset="0"/>
              <a:buChar char="•"/>
            </a:pPr>
            <a:r>
              <a:rPr lang="en-CA" sz="6400" dirty="0">
                <a:latin typeface="Calibri Light" panose="020F0302020204030204" pitchFamily="34" charset="0"/>
                <a:cs typeface="Calibri Light" panose="020F0302020204030204" pitchFamily="34" charset="0"/>
              </a:rPr>
              <a:t>Access to a gym</a:t>
            </a:r>
            <a:r>
              <a:rPr lang="en-CA" sz="6400" dirty="0">
                <a:solidFill>
                  <a:srgbClr val="FF0000"/>
                </a:solidFill>
                <a:latin typeface="Calibri Light" panose="020F0302020204030204" pitchFamily="34" charset="0"/>
                <a:cs typeface="Calibri Light" panose="020F0302020204030204" pitchFamily="34" charset="0"/>
              </a:rPr>
              <a:t> </a:t>
            </a:r>
            <a:r>
              <a:rPr lang="en-CA" sz="6400" dirty="0">
                <a:latin typeface="Calibri Light" panose="020F0302020204030204" pitchFamily="34" charset="0"/>
                <a:cs typeface="Calibri Light" panose="020F0302020204030204" pitchFamily="34" charset="0"/>
              </a:rPr>
              <a:t>for patients</a:t>
            </a:r>
            <a:r>
              <a:rPr lang="en-CA" sz="6400" dirty="0">
                <a:solidFill>
                  <a:srgbClr val="FF0000"/>
                </a:solidFill>
                <a:latin typeface="Calibri Light" panose="020F0302020204030204" pitchFamily="34" charset="0"/>
                <a:cs typeface="Calibri Light" panose="020F0302020204030204" pitchFamily="34" charset="0"/>
              </a:rPr>
              <a:t>*</a:t>
            </a:r>
            <a:r>
              <a:rPr lang="en-CA" sz="6400" dirty="0">
                <a:latin typeface="Calibri Light" panose="020F0302020204030204" pitchFamily="34" charset="0"/>
                <a:cs typeface="Calibri Light" panose="020F0302020204030204" pitchFamily="34" charset="0"/>
              </a:rPr>
              <a:t> (need to increase aerobic capacity and supervision weekly is ideal, other options can be sought)</a:t>
            </a:r>
          </a:p>
          <a:p>
            <a:pPr marL="823532" lvl="1" indent="-457200">
              <a:buFont typeface="Arial" panose="020B0604020202020204" pitchFamily="34" charset="0"/>
              <a:buChar char="•"/>
            </a:pPr>
            <a:r>
              <a:rPr lang="en-CA" sz="6400" dirty="0">
                <a:latin typeface="Calibri Light" panose="020F0302020204030204" pitchFamily="34" charset="0"/>
                <a:cs typeface="Calibri Light" panose="020F0302020204030204" pitchFamily="34" charset="0"/>
              </a:rPr>
              <a:t>Other staffing to support the program (coordination of visits, reporting, </a:t>
            </a:r>
            <a:r>
              <a:rPr lang="en-CA" sz="6400" dirty="0" err="1">
                <a:latin typeface="Calibri Light" panose="020F0302020204030204" pitchFamily="34" charset="0"/>
                <a:cs typeface="Calibri Light" panose="020F0302020204030204" pitchFamily="34" charset="0"/>
              </a:rPr>
              <a:t>etc</a:t>
            </a:r>
            <a:r>
              <a:rPr lang="en-CA" sz="6400" dirty="0">
                <a:latin typeface="Calibri Light" panose="020F0302020204030204" pitchFamily="34" charset="0"/>
                <a:cs typeface="Calibri Light" panose="020F0302020204030204" pitchFamily="34" charset="0"/>
              </a:rPr>
              <a:t>)</a:t>
            </a:r>
          </a:p>
          <a:p>
            <a:pPr marL="457200" indent="-457200">
              <a:buFont typeface="Arial" panose="020B0604020202020204" pitchFamily="34" charset="0"/>
              <a:buChar char="•"/>
            </a:pPr>
            <a:endParaRPr lang="en-CA" dirty="0">
              <a:latin typeface="Calibri Light" panose="020F0302020204030204" pitchFamily="34" charset="0"/>
              <a:cs typeface="Calibri Light" panose="020F0302020204030204" pitchFamily="34" charset="0"/>
            </a:endParaRPr>
          </a:p>
          <a:p>
            <a:endParaRPr lang="en-CA" dirty="0"/>
          </a:p>
        </p:txBody>
      </p:sp>
      <p:pic>
        <p:nvPicPr>
          <p:cNvPr id="4" name="Picture 3" descr="Screen Shot 2018-02-07 at 7.46.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5032" y="6041204"/>
            <a:ext cx="2906967" cy="816796"/>
          </a:xfrm>
          <a:prstGeom prst="rect">
            <a:avLst/>
          </a:prstGeom>
        </p:spPr>
      </p:pic>
      <p:pic>
        <p:nvPicPr>
          <p:cNvPr id="5" name="Picture 4" descr="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0244"/>
            <a:ext cx="3156664" cy="927756"/>
          </a:xfrm>
          <a:prstGeom prst="rect">
            <a:avLst/>
          </a:prstGeom>
        </p:spPr>
      </p:pic>
    </p:spTree>
    <p:extLst>
      <p:ext uri="{BB962C8B-B14F-4D97-AF65-F5344CB8AC3E}">
        <p14:creationId xmlns:p14="http://schemas.microsoft.com/office/powerpoint/2010/main" val="975297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391860-9132-4B2F-80D2-843676538C8B}"/>
              </a:ext>
            </a:extLst>
          </p:cNvPr>
          <p:cNvSpPr>
            <a:spLocks noGrp="1"/>
          </p:cNvSpPr>
          <p:nvPr>
            <p:ph idx="1"/>
          </p:nvPr>
        </p:nvSpPr>
        <p:spPr>
          <a:xfrm>
            <a:off x="544945" y="1288329"/>
            <a:ext cx="10972800" cy="4525963"/>
          </a:xfrm>
        </p:spPr>
        <p:txBody>
          <a:bodyPr>
            <a:normAutofit fontScale="92500" lnSpcReduction="20000"/>
          </a:bodyPr>
          <a:lstStyle/>
          <a:p>
            <a:r>
              <a:rPr lang="en-CA" sz="3400" dirty="0">
                <a:latin typeface="Calibri Light" panose="020F0302020204030204" pitchFamily="34" charset="0"/>
                <a:cs typeface="Calibri Light" panose="020F0302020204030204" pitchFamily="34" charset="0"/>
              </a:rPr>
              <a:t>Need to find resources/funds to recruit dietitians and exercise specialists</a:t>
            </a:r>
          </a:p>
          <a:p>
            <a:pPr marL="457200" indent="-457200">
              <a:buFont typeface="Arial" panose="020B0604020202020204" pitchFamily="34" charset="0"/>
              <a:buChar char="•"/>
            </a:pPr>
            <a:r>
              <a:rPr lang="en-CA" sz="2900" dirty="0" smtClean="0">
                <a:latin typeface="Calibri Light" panose="020F0302020204030204" pitchFamily="34" charset="0"/>
                <a:cs typeface="Calibri Light" panose="020F0302020204030204" pitchFamily="34" charset="0"/>
              </a:rPr>
              <a:t>Diagnosis of </a:t>
            </a:r>
            <a:r>
              <a:rPr lang="en-CA" sz="2900" dirty="0" err="1" smtClean="0">
                <a:latin typeface="Calibri Light" panose="020F0302020204030204" pitchFamily="34" charset="0"/>
                <a:cs typeface="Calibri Light" panose="020F0302020204030204" pitchFamily="34" charset="0"/>
              </a:rPr>
              <a:t>MetS</a:t>
            </a:r>
            <a:r>
              <a:rPr lang="en-CA" sz="2900" dirty="0" smtClean="0">
                <a:latin typeface="Calibri Light" panose="020F0302020204030204" pitchFamily="34" charset="0"/>
                <a:cs typeface="Calibri Light" panose="020F0302020204030204" pitchFamily="34" charset="0"/>
              </a:rPr>
              <a:t> </a:t>
            </a:r>
          </a:p>
          <a:p>
            <a:pPr marL="457200" indent="-457200">
              <a:buFont typeface="Arial" panose="020B0604020202020204" pitchFamily="34" charset="0"/>
              <a:buChar char="•"/>
            </a:pPr>
            <a:r>
              <a:rPr lang="en-CA" sz="2900" dirty="0" smtClean="0">
                <a:latin typeface="Calibri Light" panose="020F0302020204030204" pitchFamily="34" charset="0"/>
                <a:cs typeface="Calibri Light" panose="020F0302020204030204" pitchFamily="34" charset="0"/>
              </a:rPr>
              <a:t>Dietitians</a:t>
            </a:r>
            <a:endParaRPr lang="en-CA" sz="2900" dirty="0">
              <a:latin typeface="Calibri Light" panose="020F0302020204030204" pitchFamily="34" charset="0"/>
              <a:cs typeface="Calibri Light" panose="020F0302020204030204" pitchFamily="34" charset="0"/>
            </a:endParaRPr>
          </a:p>
          <a:p>
            <a:pPr marL="1147125" lvl="2" indent="-457200">
              <a:buFont typeface="Arial" panose="020B0604020202020204" pitchFamily="34" charset="0"/>
              <a:buChar char="•"/>
            </a:pPr>
            <a:r>
              <a:rPr lang="en-CA" dirty="0" smtClean="0">
                <a:latin typeface="Calibri Light" panose="020F0302020204030204" pitchFamily="34" charset="0"/>
                <a:cs typeface="Calibri Light" panose="020F0302020204030204" pitchFamily="34" charset="0"/>
              </a:rPr>
              <a:t>PCN Model </a:t>
            </a:r>
          </a:p>
          <a:p>
            <a:pPr marL="1147125" lvl="2" indent="-457200">
              <a:buFont typeface="Arial" panose="020B0604020202020204" pitchFamily="34" charset="0"/>
              <a:buChar char="•"/>
            </a:pPr>
            <a:r>
              <a:rPr lang="en-CA" dirty="0" smtClean="0">
                <a:latin typeface="Calibri Light" panose="020F0302020204030204" pitchFamily="34" charset="0"/>
                <a:cs typeface="Calibri Light" panose="020F0302020204030204" pitchFamily="34" charset="0"/>
              </a:rPr>
              <a:t>Follow </a:t>
            </a:r>
            <a:r>
              <a:rPr lang="en-CA" dirty="0">
                <a:latin typeface="Calibri Light" panose="020F0302020204030204" pitchFamily="34" charset="0"/>
                <a:cs typeface="Calibri Light" panose="020F0302020204030204" pitchFamily="34" charset="0"/>
              </a:rPr>
              <a:t>up visits can be incorporated into groups classes</a:t>
            </a:r>
          </a:p>
          <a:p>
            <a:pPr marL="457200" indent="-457200">
              <a:buFont typeface="Arial" panose="020B0604020202020204" pitchFamily="34" charset="0"/>
              <a:buChar char="•"/>
            </a:pPr>
            <a:r>
              <a:rPr lang="en-CA" sz="2900" dirty="0">
                <a:latin typeface="Calibri Light" panose="020F0302020204030204" pitchFamily="34" charset="0"/>
                <a:cs typeface="Calibri Light" panose="020F0302020204030204" pitchFamily="34" charset="0"/>
              </a:rPr>
              <a:t>Exercise Specialist</a:t>
            </a:r>
          </a:p>
          <a:p>
            <a:pPr marL="1147125" lvl="2" indent="-457200">
              <a:buFont typeface="Arial" panose="020B0604020202020204" pitchFamily="34" charset="0"/>
              <a:buChar char="•"/>
            </a:pPr>
            <a:r>
              <a:rPr lang="en-CA" dirty="0" smtClean="0">
                <a:latin typeface="Calibri Light" panose="020F0302020204030204" pitchFamily="34" charset="0"/>
                <a:cs typeface="Calibri Light" panose="020F0302020204030204" pitchFamily="34" charset="0"/>
              </a:rPr>
              <a:t>Alberta example</a:t>
            </a:r>
            <a:r>
              <a:rPr lang="en-CA" dirty="0">
                <a:latin typeface="Calibri Light" panose="020F0302020204030204" pitchFamily="34" charset="0"/>
                <a:cs typeface="Calibri Light" panose="020F0302020204030204" pitchFamily="34" charset="0"/>
              </a:rPr>
              <a:t>: on site, equipment in clinic</a:t>
            </a:r>
          </a:p>
          <a:p>
            <a:pPr marL="1147125" lvl="2" indent="-457200">
              <a:buFont typeface="Arial" panose="020B0604020202020204" pitchFamily="34" charset="0"/>
              <a:buChar char="•"/>
            </a:pPr>
            <a:r>
              <a:rPr lang="en-CA" dirty="0">
                <a:latin typeface="Calibri Light" panose="020F0302020204030204" pitchFamily="34" charset="0"/>
                <a:cs typeface="Calibri Light" panose="020F0302020204030204" pitchFamily="34" charset="0"/>
              </a:rPr>
              <a:t>Northwest Pacific BC example: linking with gyms in local community, </a:t>
            </a:r>
            <a:r>
              <a:rPr lang="en-CA" dirty="0" smtClean="0">
                <a:latin typeface="Calibri Light" panose="020F0302020204030204" pitchFamily="34" charset="0"/>
                <a:cs typeface="Calibri Light" panose="020F0302020204030204" pitchFamily="34" charset="0"/>
              </a:rPr>
              <a:t>Mayors, Council, subsidized rates</a:t>
            </a:r>
          </a:p>
          <a:p>
            <a:pPr marL="1147125" lvl="2" indent="-457200">
              <a:buFont typeface="Arial" panose="020B0604020202020204" pitchFamily="34" charset="0"/>
              <a:buChar char="•"/>
            </a:pPr>
            <a:r>
              <a:rPr lang="en-CA" dirty="0" smtClean="0">
                <a:latin typeface="Calibri Light" panose="020F0302020204030204" pitchFamily="34" charset="0"/>
                <a:cs typeface="Calibri Light" panose="020F0302020204030204" pitchFamily="34" charset="0"/>
              </a:rPr>
              <a:t>Weekly Supervised exercise: ideally to be done in groups</a:t>
            </a:r>
          </a:p>
          <a:p>
            <a:pPr marL="823532" lvl="1" indent="-457200">
              <a:buFont typeface="Arial" panose="020B0604020202020204" pitchFamily="34" charset="0"/>
              <a:buChar char="•"/>
            </a:pPr>
            <a:endParaRPr lang="en-CA" dirty="0"/>
          </a:p>
          <a:p>
            <a:pPr marL="457200" indent="-457200">
              <a:buFont typeface="Arial" panose="020B0604020202020204" pitchFamily="34" charset="0"/>
              <a:buChar char="•"/>
            </a:pPr>
            <a:endParaRPr lang="en-CA" dirty="0"/>
          </a:p>
          <a:p>
            <a:endParaRPr lang="en-CA" dirty="0"/>
          </a:p>
        </p:txBody>
      </p:sp>
      <p:pic>
        <p:nvPicPr>
          <p:cNvPr id="4" name="Picture 3" descr="Screen Shot 2018-02-07 at 7.46.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5032" y="6041204"/>
            <a:ext cx="2906967" cy="816796"/>
          </a:xfrm>
          <a:prstGeom prst="rect">
            <a:avLst/>
          </a:prstGeom>
        </p:spPr>
      </p:pic>
      <p:pic>
        <p:nvPicPr>
          <p:cNvPr id="5" name="Picture 4" descr="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0244"/>
            <a:ext cx="3156664" cy="927756"/>
          </a:xfrm>
          <a:prstGeom prst="rect">
            <a:avLst/>
          </a:prstGeom>
        </p:spPr>
      </p:pic>
      <p:sp>
        <p:nvSpPr>
          <p:cNvPr id="6" name="Title 5"/>
          <p:cNvSpPr>
            <a:spLocks noGrp="1"/>
          </p:cNvSpPr>
          <p:nvPr>
            <p:ph type="title"/>
          </p:nvPr>
        </p:nvSpPr>
        <p:spPr/>
        <p:txBody>
          <a:bodyPr/>
          <a:lstStyle/>
          <a:p>
            <a:r>
              <a:rPr lang="en-US" dirty="0" smtClean="0"/>
              <a:t> </a:t>
            </a:r>
            <a:r>
              <a:rPr lang="en-CA" dirty="0"/>
              <a:t>Disruptive Innovation in Primary Care:</a:t>
            </a:r>
            <a:endParaRPr lang="en-US" dirty="0"/>
          </a:p>
        </p:txBody>
      </p:sp>
    </p:spTree>
    <p:extLst>
      <p:ext uri="{BB962C8B-B14F-4D97-AF65-F5344CB8AC3E}">
        <p14:creationId xmlns:p14="http://schemas.microsoft.com/office/powerpoint/2010/main" val="2930104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5089" y="4821962"/>
            <a:ext cx="10363200" cy="840522"/>
          </a:xfrm>
        </p:spPr>
        <p:txBody>
          <a:bodyPr>
            <a:noAutofit/>
          </a:bodyPr>
          <a:lstStyle/>
          <a:p>
            <a:r>
              <a:rPr lang="en-US" sz="1600" dirty="0"/>
              <a:t>References:</a:t>
            </a:r>
            <a:endParaRPr lang="en-CA" sz="1600" dirty="0"/>
          </a:p>
          <a:p>
            <a:r>
              <a:rPr lang="en-US" sz="1600" dirty="0"/>
              <a:t> </a:t>
            </a:r>
            <a:endParaRPr lang="en-CA" sz="1600" dirty="0"/>
          </a:p>
          <a:p>
            <a:r>
              <a:rPr lang="en-US" sz="1600" dirty="0"/>
              <a:t>1. The Obesity, Metabolic Syndrome, and Type 2 Diabetes Mellitus Pandemic: Part I. Increased Cardiovascular Disease Risk and the Importance of </a:t>
            </a:r>
            <a:r>
              <a:rPr lang="en-US" sz="1600" dirty="0" err="1"/>
              <a:t>Atherogenic</a:t>
            </a:r>
            <a:r>
              <a:rPr lang="en-US" sz="1600" dirty="0"/>
              <a:t> Dyslipidemia in Persons With the Metabolic Syndrome and Type 2 Diabetes Mellitus </a:t>
            </a:r>
            <a:r>
              <a:rPr lang="da-DK" sz="1600" dirty="0"/>
              <a:t>J Cardiometab Syndr. 2009 Spring; 4(2): 113-119</a:t>
            </a:r>
            <a:endParaRPr lang="en-CA" sz="1600" dirty="0"/>
          </a:p>
          <a:p>
            <a:r>
              <a:rPr lang="en-US" sz="1600" dirty="0"/>
              <a:t>2. </a:t>
            </a:r>
            <a:r>
              <a:rPr lang="en-US" sz="1600" dirty="0" err="1"/>
              <a:t>Riediger</a:t>
            </a:r>
            <a:r>
              <a:rPr lang="en-US" sz="1600" dirty="0"/>
              <a:t> ND, Clara I. Prevalence of metabolic syndrome in the Canadian adult population. CMAJ. 2011;183(15):E1127-34.</a:t>
            </a:r>
            <a:endParaRPr lang="en-CA" sz="1600" dirty="0"/>
          </a:p>
          <a:p>
            <a:r>
              <a:rPr lang="en-US" sz="1600" dirty="0"/>
              <a:t>3. Canada Health Measures Survey Government of Canada,</a:t>
            </a:r>
            <a:endParaRPr lang="en-CA" sz="1600" dirty="0"/>
          </a:p>
          <a:p>
            <a:r>
              <a:rPr lang="en-US" sz="1600" dirty="0"/>
              <a:t>Statistics Canada http://www.statcan.gc.ca/pub/82-625-x/2012001/ article/11735-eng.htm</a:t>
            </a:r>
            <a:endParaRPr lang="en-CA" sz="1600" dirty="0"/>
          </a:p>
          <a:p>
            <a:r>
              <a:rPr lang="en-US" sz="1600" dirty="0"/>
              <a:t>4. </a:t>
            </a:r>
            <a:r>
              <a:rPr lang="en-US" sz="1600" dirty="0" err="1"/>
              <a:t>Bélanger</a:t>
            </a:r>
            <a:r>
              <a:rPr lang="en-US" sz="1600" dirty="0"/>
              <a:t> A et al. Population projections for Canada, Provinces and Territories, 2005-2031. Catalogue 9520. Ottawa: Statistics Canada; 2005.</a:t>
            </a:r>
            <a:endParaRPr lang="en-CA" sz="1600" dirty="0"/>
          </a:p>
          <a:p>
            <a:r>
              <a:rPr lang="en-US" sz="1600" dirty="0"/>
              <a:t>5. Chatterjee A et al. </a:t>
            </a:r>
            <a:r>
              <a:rPr lang="en-US" sz="1600" dirty="0" err="1"/>
              <a:t>Cardiometabolic</a:t>
            </a:r>
            <a:r>
              <a:rPr lang="en-US" sz="1600" dirty="0"/>
              <a:t> Risk Working Group (Canadian). Managing </a:t>
            </a:r>
            <a:r>
              <a:rPr lang="en-US" sz="1600" dirty="0" err="1"/>
              <a:t>cardiometabolic</a:t>
            </a:r>
            <a:r>
              <a:rPr lang="en-US" sz="1600" dirty="0"/>
              <a:t> risk in primary care: summary of the 2011 consensus statement. Can Fam Physician. 2012;58(4):389-93, e196-201.</a:t>
            </a:r>
            <a:endParaRPr lang="en-CA" sz="1600" dirty="0"/>
          </a:p>
          <a:p>
            <a:r>
              <a:rPr lang="en-US" sz="1600" dirty="0"/>
              <a:t>6. Teoh H et al. Identification and management of patients at elevated </a:t>
            </a:r>
            <a:r>
              <a:rPr lang="en-US" sz="1600" dirty="0" err="1"/>
              <a:t>cardiometabolic</a:t>
            </a:r>
            <a:r>
              <a:rPr lang="en-US" sz="1600" dirty="0"/>
              <a:t> risk in </a:t>
            </a:r>
            <a:r>
              <a:rPr lang="en-US" sz="1600" dirty="0" err="1"/>
              <a:t>canadian</a:t>
            </a:r>
            <a:r>
              <a:rPr lang="en-US" sz="1600" dirty="0"/>
              <a:t> primary care: how well are we doing? Can J </a:t>
            </a:r>
            <a:r>
              <a:rPr lang="en-US" sz="1600" dirty="0" err="1"/>
              <a:t>Cardiol</a:t>
            </a:r>
            <a:r>
              <a:rPr lang="en-US" sz="1600" dirty="0"/>
              <a:t>. 2013;29(8):960-8</a:t>
            </a:r>
            <a:r>
              <a:rPr lang="en-US" sz="1600" dirty="0" smtClean="0"/>
              <a:t>.</a:t>
            </a:r>
            <a:endParaRPr lang="en-CA" sz="1600" dirty="0"/>
          </a:p>
          <a:p>
            <a:r>
              <a:rPr lang="en-CA" sz="2400" b="1" dirty="0" smtClean="0"/>
              <a:t> </a:t>
            </a:r>
            <a:endParaRPr lang="en-CA" sz="2400" b="1" dirty="0"/>
          </a:p>
        </p:txBody>
      </p:sp>
      <p:sp>
        <p:nvSpPr>
          <p:cNvPr id="2" name="Slide Number Placeholder 1"/>
          <p:cNvSpPr>
            <a:spLocks noGrp="1"/>
          </p:cNvSpPr>
          <p:nvPr>
            <p:ph type="sldNum" sz="quarter" idx="12"/>
          </p:nvPr>
        </p:nvSpPr>
        <p:spPr/>
        <p:txBody>
          <a:bodyPr/>
          <a:lstStyle/>
          <a:p>
            <a:fld id="{AA8E2AAA-7366-497F-8B51-75A88FDC8187}" type="slidenum">
              <a:rPr lang="en-CA" smtClean="0"/>
              <a:pPr/>
              <a:t>26</a:t>
            </a:fld>
            <a:endParaRPr lang="en-CA"/>
          </a:p>
        </p:txBody>
      </p:sp>
      <p:pic>
        <p:nvPicPr>
          <p:cNvPr id="4" name="Picture 3" descr="Screen Shot 2018-02-07 at 7.46.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5032" y="6041204"/>
            <a:ext cx="2906967" cy="816796"/>
          </a:xfrm>
          <a:prstGeom prst="rect">
            <a:avLst/>
          </a:prstGeom>
        </p:spPr>
      </p:pic>
      <p:pic>
        <p:nvPicPr>
          <p:cNvPr id="5" name="Picture 4" descr="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0244"/>
            <a:ext cx="3156664" cy="927756"/>
          </a:xfrm>
          <a:prstGeom prst="rect">
            <a:avLst/>
          </a:prstGeom>
        </p:spPr>
      </p:pic>
    </p:spTree>
    <p:extLst>
      <p:ext uri="{BB962C8B-B14F-4D97-AF65-F5344CB8AC3E}">
        <p14:creationId xmlns:p14="http://schemas.microsoft.com/office/powerpoint/2010/main" val="2642238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8E2AAA-7366-497F-8B51-75A88FDC8187}" type="slidenum">
              <a:rPr lang="en-CA" smtClean="0"/>
              <a:pPr/>
              <a:t>27</a:t>
            </a:fld>
            <a:endParaRPr lang="en-CA"/>
          </a:p>
        </p:txBody>
      </p:sp>
      <p:pic>
        <p:nvPicPr>
          <p:cNvPr id="4" name="Picture 3" descr="Screen Shot 2018-02-07 at 7.46.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5032" y="6041204"/>
            <a:ext cx="2906967" cy="816796"/>
          </a:xfrm>
          <a:prstGeom prst="rect">
            <a:avLst/>
          </a:prstGeom>
        </p:spPr>
      </p:pic>
      <p:pic>
        <p:nvPicPr>
          <p:cNvPr id="5" name="Picture 4" descr="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0244"/>
            <a:ext cx="3156664" cy="927756"/>
          </a:xfrm>
          <a:prstGeom prst="rect">
            <a:avLst/>
          </a:prstGeom>
        </p:spPr>
      </p:pic>
      <p:sp>
        <p:nvSpPr>
          <p:cNvPr id="7" name="Text Placeholder 6"/>
          <p:cNvSpPr>
            <a:spLocks noGrp="1"/>
          </p:cNvSpPr>
          <p:nvPr>
            <p:ph type="body" idx="1"/>
          </p:nvPr>
        </p:nvSpPr>
        <p:spPr>
          <a:xfrm>
            <a:off x="3824013" y="2373547"/>
            <a:ext cx="10363200" cy="840522"/>
          </a:xfrm>
        </p:spPr>
        <p:txBody>
          <a:bodyPr>
            <a:noAutofit/>
          </a:bodyPr>
          <a:lstStyle/>
          <a:p>
            <a:r>
              <a:rPr lang="en-US" dirty="0" smtClean="0"/>
              <a:t>DR. BRENDA HUFF, CHANGE BC LEAD</a:t>
            </a:r>
          </a:p>
          <a:p>
            <a:r>
              <a:rPr lang="en-US" dirty="0" smtClean="0"/>
              <a:t>DR. WOUTER MORKEL, CHANGE BC LEAD, SMITHERS</a:t>
            </a:r>
          </a:p>
          <a:p>
            <a:endParaRPr lang="en-US" dirty="0"/>
          </a:p>
        </p:txBody>
      </p:sp>
      <p:sp>
        <p:nvSpPr>
          <p:cNvPr id="8" name="Text Placeholder 6"/>
          <p:cNvSpPr txBox="1">
            <a:spLocks/>
          </p:cNvSpPr>
          <p:nvPr/>
        </p:nvSpPr>
        <p:spPr>
          <a:xfrm>
            <a:off x="979846" y="2850915"/>
            <a:ext cx="10363200" cy="840522"/>
          </a:xfrm>
          <a:prstGeom prst="rect">
            <a:avLst/>
          </a:prstGeom>
        </p:spPr>
        <p:txBody>
          <a:bodyPr vert="horz" lIns="117226" tIns="58613" rIns="117226" bIns="58613" rtlCol="0" anchor="b">
            <a:normAutofit/>
          </a:bodyPr>
          <a:lstStyle>
            <a:lvl1pPr marL="0" indent="0" algn="l" defTabSz="586130" rtl="0" eaLnBrk="1" latinLnBrk="0" hangingPunct="1">
              <a:lnSpc>
                <a:spcPct val="100000"/>
              </a:lnSpc>
              <a:spcBef>
                <a:spcPts val="1000"/>
              </a:spcBef>
              <a:buClr>
                <a:schemeClr val="accent3"/>
              </a:buClr>
              <a:buFont typeface="Arial"/>
              <a:buNone/>
              <a:defRPr sz="2600" kern="1200">
                <a:solidFill>
                  <a:schemeClr val="bg1"/>
                </a:solidFill>
                <a:latin typeface="+mn-lt"/>
                <a:ea typeface="+mn-ea"/>
                <a:cs typeface="+mn-cs"/>
              </a:defRPr>
            </a:lvl1pPr>
            <a:lvl2pPr marL="586130" indent="0" algn="l" defTabSz="586130" rtl="0" eaLnBrk="1" latinLnBrk="0" hangingPunct="1">
              <a:lnSpc>
                <a:spcPct val="100000"/>
              </a:lnSpc>
              <a:spcBef>
                <a:spcPts val="1000"/>
              </a:spcBef>
              <a:buClr>
                <a:schemeClr val="accent3"/>
              </a:buClr>
              <a:buFont typeface="Arial"/>
              <a:buNone/>
              <a:defRPr sz="2300" kern="1200">
                <a:solidFill>
                  <a:schemeClr val="tx1">
                    <a:tint val="75000"/>
                  </a:schemeClr>
                </a:solidFill>
                <a:latin typeface="+mn-lt"/>
                <a:ea typeface="+mn-ea"/>
                <a:cs typeface="+mn-cs"/>
              </a:defRPr>
            </a:lvl2pPr>
            <a:lvl3pPr marL="1172261" indent="0" algn="l" defTabSz="586130" rtl="0" eaLnBrk="1" latinLnBrk="0" hangingPunct="1">
              <a:spcBef>
                <a:spcPct val="20000"/>
              </a:spcBef>
              <a:buClr>
                <a:schemeClr val="accent3"/>
              </a:buClr>
              <a:buFont typeface="Lucida Grande"/>
              <a:buNone/>
              <a:defRPr sz="2100" kern="1200">
                <a:solidFill>
                  <a:schemeClr val="tx1">
                    <a:tint val="75000"/>
                  </a:schemeClr>
                </a:solidFill>
                <a:latin typeface="+mn-lt"/>
                <a:ea typeface="+mn-ea"/>
                <a:cs typeface="+mn-cs"/>
              </a:defRPr>
            </a:lvl3pPr>
            <a:lvl4pPr marL="1758391" indent="0" algn="l" defTabSz="586130" rtl="0" eaLnBrk="1" latinLnBrk="0" hangingPunct="1">
              <a:spcBef>
                <a:spcPct val="20000"/>
              </a:spcBef>
              <a:buClr>
                <a:schemeClr val="accent3"/>
              </a:buClr>
              <a:buFont typeface="Lucida Grande"/>
              <a:buNone/>
              <a:defRPr sz="1800" kern="1200">
                <a:solidFill>
                  <a:schemeClr val="tx1">
                    <a:tint val="75000"/>
                  </a:schemeClr>
                </a:solidFill>
                <a:latin typeface="+mn-lt"/>
                <a:ea typeface="+mn-ea"/>
                <a:cs typeface="+mn-cs"/>
              </a:defRPr>
            </a:lvl4pPr>
            <a:lvl5pPr marL="2344522" indent="0" algn="l" defTabSz="586130" rtl="0" eaLnBrk="1" latinLnBrk="0" hangingPunct="1">
              <a:spcBef>
                <a:spcPct val="20000"/>
              </a:spcBef>
              <a:buClr>
                <a:schemeClr val="accent3"/>
              </a:buClr>
              <a:buFont typeface="Arial"/>
              <a:buNone/>
              <a:defRPr sz="1800" kern="1200">
                <a:solidFill>
                  <a:schemeClr val="tx1">
                    <a:tint val="75000"/>
                  </a:schemeClr>
                </a:solidFill>
                <a:latin typeface="+mn-lt"/>
                <a:ea typeface="+mn-ea"/>
                <a:cs typeface="+mn-cs"/>
              </a:defRPr>
            </a:lvl5pPr>
            <a:lvl6pPr marL="2930652" indent="0" algn="l" defTabSz="586130" rtl="0" eaLnBrk="1" latinLnBrk="0" hangingPunct="1">
              <a:spcBef>
                <a:spcPct val="20000"/>
              </a:spcBef>
              <a:buFont typeface="Arial"/>
              <a:buNone/>
              <a:defRPr sz="1800" kern="1200">
                <a:solidFill>
                  <a:schemeClr val="tx1">
                    <a:tint val="75000"/>
                  </a:schemeClr>
                </a:solidFill>
                <a:latin typeface="+mn-lt"/>
                <a:ea typeface="+mn-ea"/>
                <a:cs typeface="+mn-cs"/>
              </a:defRPr>
            </a:lvl6pPr>
            <a:lvl7pPr marL="3516782" indent="0" algn="l" defTabSz="586130" rtl="0" eaLnBrk="1" latinLnBrk="0" hangingPunct="1">
              <a:spcBef>
                <a:spcPct val="20000"/>
              </a:spcBef>
              <a:buFont typeface="Arial"/>
              <a:buNone/>
              <a:defRPr sz="1800" kern="1200">
                <a:solidFill>
                  <a:schemeClr val="tx1">
                    <a:tint val="75000"/>
                  </a:schemeClr>
                </a:solidFill>
                <a:latin typeface="+mn-lt"/>
                <a:ea typeface="+mn-ea"/>
                <a:cs typeface="+mn-cs"/>
              </a:defRPr>
            </a:lvl7pPr>
            <a:lvl8pPr marL="4102913" indent="0" algn="l" defTabSz="586130" rtl="0" eaLnBrk="1" latinLnBrk="0" hangingPunct="1">
              <a:spcBef>
                <a:spcPct val="20000"/>
              </a:spcBef>
              <a:buFont typeface="Arial"/>
              <a:buNone/>
              <a:defRPr sz="1800" kern="1200">
                <a:solidFill>
                  <a:schemeClr val="tx1">
                    <a:tint val="75000"/>
                  </a:schemeClr>
                </a:solidFill>
                <a:latin typeface="+mn-lt"/>
                <a:ea typeface="+mn-ea"/>
                <a:cs typeface="+mn-cs"/>
              </a:defRPr>
            </a:lvl8pPr>
            <a:lvl9pPr marL="4689043" indent="0" algn="l" defTabSz="586130" rtl="0" eaLnBrk="1" latinLnBrk="0" hangingPunct="1">
              <a:spcBef>
                <a:spcPct val="20000"/>
              </a:spcBef>
              <a:buFont typeface="Arial"/>
              <a:buNone/>
              <a:defRPr sz="1800" kern="1200">
                <a:solidFill>
                  <a:schemeClr val="tx1">
                    <a:tint val="75000"/>
                  </a:schemeClr>
                </a:solidFill>
                <a:latin typeface="+mn-lt"/>
                <a:ea typeface="+mn-ea"/>
                <a:cs typeface="+mn-cs"/>
              </a:defRPr>
            </a:lvl9pPr>
          </a:lstStyle>
          <a:p>
            <a:r>
              <a:rPr lang="en-US" dirty="0" smtClean="0"/>
              <a:t>                                      </a:t>
            </a:r>
            <a:r>
              <a:rPr lang="en-US" sz="2500" dirty="0" smtClean="0"/>
              <a:t>DR. ONUORA ODOH, CHANGE BC LEAD, HOUSTON</a:t>
            </a:r>
          </a:p>
          <a:p>
            <a:endParaRPr lang="en-US" dirty="0"/>
          </a:p>
        </p:txBody>
      </p:sp>
      <p:sp>
        <p:nvSpPr>
          <p:cNvPr id="9" name="Text Placeholder 6"/>
          <p:cNvSpPr txBox="1">
            <a:spLocks/>
          </p:cNvSpPr>
          <p:nvPr/>
        </p:nvSpPr>
        <p:spPr>
          <a:xfrm>
            <a:off x="639018" y="5642689"/>
            <a:ext cx="10363200" cy="840522"/>
          </a:xfrm>
          <a:prstGeom prst="rect">
            <a:avLst/>
          </a:prstGeom>
        </p:spPr>
        <p:txBody>
          <a:bodyPr vert="horz" lIns="117226" tIns="58613" rIns="117226" bIns="58613" rtlCol="0" anchor="b">
            <a:normAutofit/>
          </a:bodyPr>
          <a:lstStyle>
            <a:lvl1pPr marL="0" indent="0" algn="l" defTabSz="586130" rtl="0" eaLnBrk="1" latinLnBrk="0" hangingPunct="1">
              <a:lnSpc>
                <a:spcPct val="100000"/>
              </a:lnSpc>
              <a:spcBef>
                <a:spcPts val="1000"/>
              </a:spcBef>
              <a:buClr>
                <a:schemeClr val="accent3"/>
              </a:buClr>
              <a:buFont typeface="Arial"/>
              <a:buNone/>
              <a:defRPr sz="2600" kern="1200">
                <a:solidFill>
                  <a:schemeClr val="bg1"/>
                </a:solidFill>
                <a:latin typeface="+mn-lt"/>
                <a:ea typeface="+mn-ea"/>
                <a:cs typeface="+mn-cs"/>
              </a:defRPr>
            </a:lvl1pPr>
            <a:lvl2pPr marL="586130" indent="0" algn="l" defTabSz="586130" rtl="0" eaLnBrk="1" latinLnBrk="0" hangingPunct="1">
              <a:lnSpc>
                <a:spcPct val="100000"/>
              </a:lnSpc>
              <a:spcBef>
                <a:spcPts val="1000"/>
              </a:spcBef>
              <a:buClr>
                <a:schemeClr val="accent3"/>
              </a:buClr>
              <a:buFont typeface="Arial"/>
              <a:buNone/>
              <a:defRPr sz="2300" kern="1200">
                <a:solidFill>
                  <a:schemeClr val="tx1">
                    <a:tint val="75000"/>
                  </a:schemeClr>
                </a:solidFill>
                <a:latin typeface="+mn-lt"/>
                <a:ea typeface="+mn-ea"/>
                <a:cs typeface="+mn-cs"/>
              </a:defRPr>
            </a:lvl2pPr>
            <a:lvl3pPr marL="1172261" indent="0" algn="l" defTabSz="586130" rtl="0" eaLnBrk="1" latinLnBrk="0" hangingPunct="1">
              <a:spcBef>
                <a:spcPct val="20000"/>
              </a:spcBef>
              <a:buClr>
                <a:schemeClr val="accent3"/>
              </a:buClr>
              <a:buFont typeface="Lucida Grande"/>
              <a:buNone/>
              <a:defRPr sz="2100" kern="1200">
                <a:solidFill>
                  <a:schemeClr val="tx1">
                    <a:tint val="75000"/>
                  </a:schemeClr>
                </a:solidFill>
                <a:latin typeface="+mn-lt"/>
                <a:ea typeface="+mn-ea"/>
                <a:cs typeface="+mn-cs"/>
              </a:defRPr>
            </a:lvl3pPr>
            <a:lvl4pPr marL="1758391" indent="0" algn="l" defTabSz="586130" rtl="0" eaLnBrk="1" latinLnBrk="0" hangingPunct="1">
              <a:spcBef>
                <a:spcPct val="20000"/>
              </a:spcBef>
              <a:buClr>
                <a:schemeClr val="accent3"/>
              </a:buClr>
              <a:buFont typeface="Lucida Grande"/>
              <a:buNone/>
              <a:defRPr sz="1800" kern="1200">
                <a:solidFill>
                  <a:schemeClr val="tx1">
                    <a:tint val="75000"/>
                  </a:schemeClr>
                </a:solidFill>
                <a:latin typeface="+mn-lt"/>
                <a:ea typeface="+mn-ea"/>
                <a:cs typeface="+mn-cs"/>
              </a:defRPr>
            </a:lvl4pPr>
            <a:lvl5pPr marL="2344522" indent="0" algn="l" defTabSz="586130" rtl="0" eaLnBrk="1" latinLnBrk="0" hangingPunct="1">
              <a:spcBef>
                <a:spcPct val="20000"/>
              </a:spcBef>
              <a:buClr>
                <a:schemeClr val="accent3"/>
              </a:buClr>
              <a:buFont typeface="Arial"/>
              <a:buNone/>
              <a:defRPr sz="1800" kern="1200">
                <a:solidFill>
                  <a:schemeClr val="tx1">
                    <a:tint val="75000"/>
                  </a:schemeClr>
                </a:solidFill>
                <a:latin typeface="+mn-lt"/>
                <a:ea typeface="+mn-ea"/>
                <a:cs typeface="+mn-cs"/>
              </a:defRPr>
            </a:lvl5pPr>
            <a:lvl6pPr marL="2930652" indent="0" algn="l" defTabSz="586130" rtl="0" eaLnBrk="1" latinLnBrk="0" hangingPunct="1">
              <a:spcBef>
                <a:spcPct val="20000"/>
              </a:spcBef>
              <a:buFont typeface="Arial"/>
              <a:buNone/>
              <a:defRPr sz="1800" kern="1200">
                <a:solidFill>
                  <a:schemeClr val="tx1">
                    <a:tint val="75000"/>
                  </a:schemeClr>
                </a:solidFill>
                <a:latin typeface="+mn-lt"/>
                <a:ea typeface="+mn-ea"/>
                <a:cs typeface="+mn-cs"/>
              </a:defRPr>
            </a:lvl6pPr>
            <a:lvl7pPr marL="3516782" indent="0" algn="l" defTabSz="586130" rtl="0" eaLnBrk="1" latinLnBrk="0" hangingPunct="1">
              <a:spcBef>
                <a:spcPct val="20000"/>
              </a:spcBef>
              <a:buFont typeface="Arial"/>
              <a:buNone/>
              <a:defRPr sz="1800" kern="1200">
                <a:solidFill>
                  <a:schemeClr val="tx1">
                    <a:tint val="75000"/>
                  </a:schemeClr>
                </a:solidFill>
                <a:latin typeface="+mn-lt"/>
                <a:ea typeface="+mn-ea"/>
                <a:cs typeface="+mn-cs"/>
              </a:defRPr>
            </a:lvl7pPr>
            <a:lvl8pPr marL="4102913" indent="0" algn="l" defTabSz="586130" rtl="0" eaLnBrk="1" latinLnBrk="0" hangingPunct="1">
              <a:spcBef>
                <a:spcPct val="20000"/>
              </a:spcBef>
              <a:buFont typeface="Arial"/>
              <a:buNone/>
              <a:defRPr sz="1800" kern="1200">
                <a:solidFill>
                  <a:schemeClr val="tx1">
                    <a:tint val="75000"/>
                  </a:schemeClr>
                </a:solidFill>
                <a:latin typeface="+mn-lt"/>
                <a:ea typeface="+mn-ea"/>
                <a:cs typeface="+mn-cs"/>
              </a:defRPr>
            </a:lvl8pPr>
            <a:lvl9pPr marL="4689043" indent="0" algn="l" defTabSz="586130" rtl="0" eaLnBrk="1" latinLnBrk="0" hangingPunct="1">
              <a:spcBef>
                <a:spcPct val="20000"/>
              </a:spcBef>
              <a:buFont typeface="Arial"/>
              <a:buNone/>
              <a:defRPr sz="1800" kern="1200">
                <a:solidFill>
                  <a:schemeClr val="tx1">
                    <a:tint val="75000"/>
                  </a:schemeClr>
                </a:solidFill>
                <a:latin typeface="+mn-lt"/>
                <a:ea typeface="+mn-ea"/>
                <a:cs typeface="+mn-cs"/>
              </a:defRPr>
            </a:lvl9pPr>
          </a:lstStyle>
          <a:p>
            <a:r>
              <a:rPr lang="en-US" sz="1800" dirty="0" smtClean="0"/>
              <a:t>COLLEEN ENNS, EXECUTIVE DIRECTOR </a:t>
            </a:r>
          </a:p>
          <a:p>
            <a:r>
              <a:rPr lang="en-US" sz="1800" dirty="0" smtClean="0"/>
              <a:t>PACIFIC NORTHWEST DIVISION OF FAMILY PRACTICE</a:t>
            </a:r>
          </a:p>
          <a:p>
            <a:endParaRPr lang="en-US" dirty="0" smtClean="0"/>
          </a:p>
          <a:p>
            <a:endParaRPr lang="en-US" dirty="0" smtClean="0"/>
          </a:p>
          <a:p>
            <a:endParaRPr lang="en-US" dirty="0"/>
          </a:p>
        </p:txBody>
      </p:sp>
      <p:sp>
        <p:nvSpPr>
          <p:cNvPr id="10" name="Text Placeholder 6"/>
          <p:cNvSpPr txBox="1">
            <a:spLocks/>
          </p:cNvSpPr>
          <p:nvPr/>
        </p:nvSpPr>
        <p:spPr>
          <a:xfrm>
            <a:off x="3824013" y="1353475"/>
            <a:ext cx="10363200" cy="840522"/>
          </a:xfrm>
          <a:prstGeom prst="rect">
            <a:avLst/>
          </a:prstGeom>
        </p:spPr>
        <p:txBody>
          <a:bodyPr vert="horz" lIns="117226" tIns="58613" rIns="117226" bIns="58613" rtlCol="0" anchor="b">
            <a:normAutofit/>
          </a:bodyPr>
          <a:lstStyle>
            <a:lvl1pPr marL="0" indent="0" algn="l" defTabSz="586130" rtl="0" eaLnBrk="1" latinLnBrk="0" hangingPunct="1">
              <a:lnSpc>
                <a:spcPct val="100000"/>
              </a:lnSpc>
              <a:spcBef>
                <a:spcPts val="1000"/>
              </a:spcBef>
              <a:buClr>
                <a:schemeClr val="accent3"/>
              </a:buClr>
              <a:buFont typeface="Arial"/>
              <a:buNone/>
              <a:defRPr sz="2600" kern="1200">
                <a:solidFill>
                  <a:schemeClr val="bg1"/>
                </a:solidFill>
                <a:latin typeface="+mn-lt"/>
                <a:ea typeface="+mn-ea"/>
                <a:cs typeface="+mn-cs"/>
              </a:defRPr>
            </a:lvl1pPr>
            <a:lvl2pPr marL="586130" indent="0" algn="l" defTabSz="586130" rtl="0" eaLnBrk="1" latinLnBrk="0" hangingPunct="1">
              <a:lnSpc>
                <a:spcPct val="100000"/>
              </a:lnSpc>
              <a:spcBef>
                <a:spcPts val="1000"/>
              </a:spcBef>
              <a:buClr>
                <a:schemeClr val="accent3"/>
              </a:buClr>
              <a:buFont typeface="Arial"/>
              <a:buNone/>
              <a:defRPr sz="2300" kern="1200">
                <a:solidFill>
                  <a:schemeClr val="tx1">
                    <a:tint val="75000"/>
                  </a:schemeClr>
                </a:solidFill>
                <a:latin typeface="+mn-lt"/>
                <a:ea typeface="+mn-ea"/>
                <a:cs typeface="+mn-cs"/>
              </a:defRPr>
            </a:lvl2pPr>
            <a:lvl3pPr marL="1172261" indent="0" algn="l" defTabSz="586130" rtl="0" eaLnBrk="1" latinLnBrk="0" hangingPunct="1">
              <a:spcBef>
                <a:spcPct val="20000"/>
              </a:spcBef>
              <a:buClr>
                <a:schemeClr val="accent3"/>
              </a:buClr>
              <a:buFont typeface="Lucida Grande"/>
              <a:buNone/>
              <a:defRPr sz="2100" kern="1200">
                <a:solidFill>
                  <a:schemeClr val="tx1">
                    <a:tint val="75000"/>
                  </a:schemeClr>
                </a:solidFill>
                <a:latin typeface="+mn-lt"/>
                <a:ea typeface="+mn-ea"/>
                <a:cs typeface="+mn-cs"/>
              </a:defRPr>
            </a:lvl3pPr>
            <a:lvl4pPr marL="1758391" indent="0" algn="l" defTabSz="586130" rtl="0" eaLnBrk="1" latinLnBrk="0" hangingPunct="1">
              <a:spcBef>
                <a:spcPct val="20000"/>
              </a:spcBef>
              <a:buClr>
                <a:schemeClr val="accent3"/>
              </a:buClr>
              <a:buFont typeface="Lucida Grande"/>
              <a:buNone/>
              <a:defRPr sz="1800" kern="1200">
                <a:solidFill>
                  <a:schemeClr val="tx1">
                    <a:tint val="75000"/>
                  </a:schemeClr>
                </a:solidFill>
                <a:latin typeface="+mn-lt"/>
                <a:ea typeface="+mn-ea"/>
                <a:cs typeface="+mn-cs"/>
              </a:defRPr>
            </a:lvl4pPr>
            <a:lvl5pPr marL="2344522" indent="0" algn="l" defTabSz="586130" rtl="0" eaLnBrk="1" latinLnBrk="0" hangingPunct="1">
              <a:spcBef>
                <a:spcPct val="20000"/>
              </a:spcBef>
              <a:buClr>
                <a:schemeClr val="accent3"/>
              </a:buClr>
              <a:buFont typeface="Arial"/>
              <a:buNone/>
              <a:defRPr sz="1800" kern="1200">
                <a:solidFill>
                  <a:schemeClr val="tx1">
                    <a:tint val="75000"/>
                  </a:schemeClr>
                </a:solidFill>
                <a:latin typeface="+mn-lt"/>
                <a:ea typeface="+mn-ea"/>
                <a:cs typeface="+mn-cs"/>
              </a:defRPr>
            </a:lvl5pPr>
            <a:lvl6pPr marL="2930652" indent="0" algn="l" defTabSz="586130" rtl="0" eaLnBrk="1" latinLnBrk="0" hangingPunct="1">
              <a:spcBef>
                <a:spcPct val="20000"/>
              </a:spcBef>
              <a:buFont typeface="Arial"/>
              <a:buNone/>
              <a:defRPr sz="1800" kern="1200">
                <a:solidFill>
                  <a:schemeClr val="tx1">
                    <a:tint val="75000"/>
                  </a:schemeClr>
                </a:solidFill>
                <a:latin typeface="+mn-lt"/>
                <a:ea typeface="+mn-ea"/>
                <a:cs typeface="+mn-cs"/>
              </a:defRPr>
            </a:lvl6pPr>
            <a:lvl7pPr marL="3516782" indent="0" algn="l" defTabSz="586130" rtl="0" eaLnBrk="1" latinLnBrk="0" hangingPunct="1">
              <a:spcBef>
                <a:spcPct val="20000"/>
              </a:spcBef>
              <a:buFont typeface="Arial"/>
              <a:buNone/>
              <a:defRPr sz="1800" kern="1200">
                <a:solidFill>
                  <a:schemeClr val="tx1">
                    <a:tint val="75000"/>
                  </a:schemeClr>
                </a:solidFill>
                <a:latin typeface="+mn-lt"/>
                <a:ea typeface="+mn-ea"/>
                <a:cs typeface="+mn-cs"/>
              </a:defRPr>
            </a:lvl7pPr>
            <a:lvl8pPr marL="4102913" indent="0" algn="l" defTabSz="586130" rtl="0" eaLnBrk="1" latinLnBrk="0" hangingPunct="1">
              <a:spcBef>
                <a:spcPct val="20000"/>
              </a:spcBef>
              <a:buFont typeface="Arial"/>
              <a:buNone/>
              <a:defRPr sz="1800" kern="1200">
                <a:solidFill>
                  <a:schemeClr val="tx1">
                    <a:tint val="75000"/>
                  </a:schemeClr>
                </a:solidFill>
                <a:latin typeface="+mn-lt"/>
                <a:ea typeface="+mn-ea"/>
                <a:cs typeface="+mn-cs"/>
              </a:defRPr>
            </a:lvl8pPr>
            <a:lvl9pPr marL="4689043" indent="0" algn="l" defTabSz="586130" rtl="0" eaLnBrk="1" latinLnBrk="0" hangingPunct="1">
              <a:spcBef>
                <a:spcPct val="20000"/>
              </a:spcBef>
              <a:buFont typeface="Arial"/>
              <a:buNone/>
              <a:defRPr sz="1800" kern="1200">
                <a:solidFill>
                  <a:schemeClr val="tx1">
                    <a:tint val="75000"/>
                  </a:schemeClr>
                </a:solidFill>
                <a:latin typeface="+mn-lt"/>
                <a:ea typeface="+mn-ea"/>
                <a:cs typeface="+mn-cs"/>
              </a:defRPr>
            </a:lvl9pPr>
          </a:lstStyle>
          <a:p>
            <a:r>
              <a:rPr lang="en-US" dirty="0" smtClean="0"/>
              <a:t>FOR MORE INFORMATION CONTACT:</a:t>
            </a:r>
          </a:p>
          <a:p>
            <a:endParaRPr lang="en-US" dirty="0"/>
          </a:p>
        </p:txBody>
      </p:sp>
      <p:sp>
        <p:nvSpPr>
          <p:cNvPr id="11" name="Text Placeholder 6"/>
          <p:cNvSpPr txBox="1">
            <a:spLocks/>
          </p:cNvSpPr>
          <p:nvPr/>
        </p:nvSpPr>
        <p:spPr>
          <a:xfrm>
            <a:off x="604206" y="5301465"/>
            <a:ext cx="10447334" cy="836534"/>
          </a:xfrm>
          <a:prstGeom prst="rect">
            <a:avLst/>
          </a:prstGeom>
        </p:spPr>
        <p:txBody>
          <a:bodyPr vert="horz" lIns="117226" tIns="58613" rIns="117226" bIns="58613" rtlCol="0" anchor="b">
            <a:normAutofit/>
          </a:bodyPr>
          <a:lstStyle>
            <a:lvl1pPr marL="0" indent="0" algn="l" defTabSz="586130" rtl="0" eaLnBrk="1" latinLnBrk="0" hangingPunct="1">
              <a:lnSpc>
                <a:spcPct val="100000"/>
              </a:lnSpc>
              <a:spcBef>
                <a:spcPts val="1000"/>
              </a:spcBef>
              <a:buClr>
                <a:schemeClr val="accent3"/>
              </a:buClr>
              <a:buFont typeface="Arial"/>
              <a:buNone/>
              <a:defRPr sz="2600" kern="1200">
                <a:solidFill>
                  <a:schemeClr val="bg1"/>
                </a:solidFill>
                <a:latin typeface="+mn-lt"/>
                <a:ea typeface="+mn-ea"/>
                <a:cs typeface="+mn-cs"/>
              </a:defRPr>
            </a:lvl1pPr>
            <a:lvl2pPr marL="586130" indent="0" algn="l" defTabSz="586130" rtl="0" eaLnBrk="1" latinLnBrk="0" hangingPunct="1">
              <a:lnSpc>
                <a:spcPct val="100000"/>
              </a:lnSpc>
              <a:spcBef>
                <a:spcPts val="1000"/>
              </a:spcBef>
              <a:buClr>
                <a:schemeClr val="accent3"/>
              </a:buClr>
              <a:buFont typeface="Arial"/>
              <a:buNone/>
              <a:defRPr sz="2300" kern="1200">
                <a:solidFill>
                  <a:schemeClr val="tx1">
                    <a:tint val="75000"/>
                  </a:schemeClr>
                </a:solidFill>
                <a:latin typeface="+mn-lt"/>
                <a:ea typeface="+mn-ea"/>
                <a:cs typeface="+mn-cs"/>
              </a:defRPr>
            </a:lvl2pPr>
            <a:lvl3pPr marL="1172261" indent="0" algn="l" defTabSz="586130" rtl="0" eaLnBrk="1" latinLnBrk="0" hangingPunct="1">
              <a:spcBef>
                <a:spcPct val="20000"/>
              </a:spcBef>
              <a:buClr>
                <a:schemeClr val="accent3"/>
              </a:buClr>
              <a:buFont typeface="Lucida Grande"/>
              <a:buNone/>
              <a:defRPr sz="2100" kern="1200">
                <a:solidFill>
                  <a:schemeClr val="tx1">
                    <a:tint val="75000"/>
                  </a:schemeClr>
                </a:solidFill>
                <a:latin typeface="+mn-lt"/>
                <a:ea typeface="+mn-ea"/>
                <a:cs typeface="+mn-cs"/>
              </a:defRPr>
            </a:lvl3pPr>
            <a:lvl4pPr marL="1758391" indent="0" algn="l" defTabSz="586130" rtl="0" eaLnBrk="1" latinLnBrk="0" hangingPunct="1">
              <a:spcBef>
                <a:spcPct val="20000"/>
              </a:spcBef>
              <a:buClr>
                <a:schemeClr val="accent3"/>
              </a:buClr>
              <a:buFont typeface="Lucida Grande"/>
              <a:buNone/>
              <a:defRPr sz="1800" kern="1200">
                <a:solidFill>
                  <a:schemeClr val="tx1">
                    <a:tint val="75000"/>
                  </a:schemeClr>
                </a:solidFill>
                <a:latin typeface="+mn-lt"/>
                <a:ea typeface="+mn-ea"/>
                <a:cs typeface="+mn-cs"/>
              </a:defRPr>
            </a:lvl4pPr>
            <a:lvl5pPr marL="2344522" indent="0" algn="l" defTabSz="586130" rtl="0" eaLnBrk="1" latinLnBrk="0" hangingPunct="1">
              <a:spcBef>
                <a:spcPct val="20000"/>
              </a:spcBef>
              <a:buClr>
                <a:schemeClr val="accent3"/>
              </a:buClr>
              <a:buFont typeface="Arial"/>
              <a:buNone/>
              <a:defRPr sz="1800" kern="1200">
                <a:solidFill>
                  <a:schemeClr val="tx1">
                    <a:tint val="75000"/>
                  </a:schemeClr>
                </a:solidFill>
                <a:latin typeface="+mn-lt"/>
                <a:ea typeface="+mn-ea"/>
                <a:cs typeface="+mn-cs"/>
              </a:defRPr>
            </a:lvl5pPr>
            <a:lvl6pPr marL="2930652" indent="0" algn="l" defTabSz="586130" rtl="0" eaLnBrk="1" latinLnBrk="0" hangingPunct="1">
              <a:spcBef>
                <a:spcPct val="20000"/>
              </a:spcBef>
              <a:buFont typeface="Arial"/>
              <a:buNone/>
              <a:defRPr sz="1800" kern="1200">
                <a:solidFill>
                  <a:schemeClr val="tx1">
                    <a:tint val="75000"/>
                  </a:schemeClr>
                </a:solidFill>
                <a:latin typeface="+mn-lt"/>
                <a:ea typeface="+mn-ea"/>
                <a:cs typeface="+mn-cs"/>
              </a:defRPr>
            </a:lvl6pPr>
            <a:lvl7pPr marL="3516782" indent="0" algn="l" defTabSz="586130" rtl="0" eaLnBrk="1" latinLnBrk="0" hangingPunct="1">
              <a:spcBef>
                <a:spcPct val="20000"/>
              </a:spcBef>
              <a:buFont typeface="Arial"/>
              <a:buNone/>
              <a:defRPr sz="1800" kern="1200">
                <a:solidFill>
                  <a:schemeClr val="tx1">
                    <a:tint val="75000"/>
                  </a:schemeClr>
                </a:solidFill>
                <a:latin typeface="+mn-lt"/>
                <a:ea typeface="+mn-ea"/>
                <a:cs typeface="+mn-cs"/>
              </a:defRPr>
            </a:lvl7pPr>
            <a:lvl8pPr marL="4102913" indent="0" algn="l" defTabSz="586130" rtl="0" eaLnBrk="1" latinLnBrk="0" hangingPunct="1">
              <a:spcBef>
                <a:spcPct val="20000"/>
              </a:spcBef>
              <a:buFont typeface="Arial"/>
              <a:buNone/>
              <a:defRPr sz="1800" kern="1200">
                <a:solidFill>
                  <a:schemeClr val="tx1">
                    <a:tint val="75000"/>
                  </a:schemeClr>
                </a:solidFill>
                <a:latin typeface="+mn-lt"/>
                <a:ea typeface="+mn-ea"/>
                <a:cs typeface="+mn-cs"/>
              </a:defRPr>
            </a:lvl8pPr>
            <a:lvl9pPr marL="4689043" indent="0" algn="l" defTabSz="586130" rtl="0" eaLnBrk="1" latinLnBrk="0" hangingPunct="1">
              <a:spcBef>
                <a:spcPct val="20000"/>
              </a:spcBef>
              <a:buFont typeface="Arial"/>
              <a:buNone/>
              <a:defRPr sz="1800" kern="1200">
                <a:solidFill>
                  <a:schemeClr val="tx1">
                    <a:tint val="75000"/>
                  </a:schemeClr>
                </a:solidFill>
                <a:latin typeface="+mn-lt"/>
                <a:ea typeface="+mn-ea"/>
                <a:cs typeface="+mn-cs"/>
              </a:defRPr>
            </a:lvl9pPr>
          </a:lstStyle>
          <a:p>
            <a:r>
              <a:rPr lang="en-US" sz="1800" dirty="0" smtClean="0"/>
              <a:t>CENNS@DIVISIONSBC.CA     250-877-9354</a:t>
            </a:r>
          </a:p>
          <a:p>
            <a:endParaRPr lang="en-US" dirty="0"/>
          </a:p>
        </p:txBody>
      </p:sp>
    </p:spTree>
    <p:extLst>
      <p:ext uri="{BB962C8B-B14F-4D97-AF65-F5344CB8AC3E}">
        <p14:creationId xmlns:p14="http://schemas.microsoft.com/office/powerpoint/2010/main" val="4087817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8E2AAA-7366-497F-8B51-75A88FDC8187}" type="slidenum">
              <a:rPr lang="en-CA" smtClean="0">
                <a:solidFill>
                  <a:srgbClr val="141414">
                    <a:tint val="75000"/>
                  </a:srgbClr>
                </a:solidFill>
              </a:rPr>
              <a:pPr/>
              <a:t>3</a:t>
            </a:fld>
            <a:endParaRPr lang="en-CA">
              <a:solidFill>
                <a:srgbClr val="141414">
                  <a:tint val="75000"/>
                </a:srgbClr>
              </a:solidFill>
            </a:endParaRPr>
          </a:p>
        </p:txBody>
      </p:sp>
      <p:pic>
        <p:nvPicPr>
          <p:cNvPr id="5" name="Picture 4" descr="Screen Shot 2018-02-07 at 7.46.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032" y="6041204"/>
            <a:ext cx="2906967" cy="816796"/>
          </a:xfrm>
          <a:prstGeom prst="rect">
            <a:avLst/>
          </a:prstGeom>
        </p:spPr>
      </p:pic>
      <p:pic>
        <p:nvPicPr>
          <p:cNvPr id="6" name="Picture 5"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0244"/>
            <a:ext cx="3156664" cy="927756"/>
          </a:xfrm>
          <a:prstGeom prst="rect">
            <a:avLst/>
          </a:prstGeom>
        </p:spPr>
      </p:pic>
      <p:pic>
        <p:nvPicPr>
          <p:cNvPr id="3" name="Picture 2"/>
          <p:cNvPicPr>
            <a:picLocks noChangeAspect="1"/>
          </p:cNvPicPr>
          <p:nvPr/>
        </p:nvPicPr>
        <p:blipFill>
          <a:blip r:embed="rId5"/>
          <a:stretch>
            <a:fillRect/>
          </a:stretch>
        </p:blipFill>
        <p:spPr>
          <a:xfrm>
            <a:off x="3156664" y="0"/>
            <a:ext cx="6128368" cy="6858000"/>
          </a:xfrm>
          <a:prstGeom prst="rect">
            <a:avLst/>
          </a:prstGeom>
        </p:spPr>
      </p:pic>
    </p:spTree>
    <p:extLst>
      <p:ext uri="{BB962C8B-B14F-4D97-AF65-F5344CB8AC3E}">
        <p14:creationId xmlns:p14="http://schemas.microsoft.com/office/powerpoint/2010/main" val="3180868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cap="none" dirty="0" smtClean="0"/>
              <a:t>Can Metabolic Syndrome be reversed?  </a:t>
            </a:r>
            <a:r>
              <a:rPr lang="en-US" altLang="en-US" dirty="0"/>
              <a:t/>
            </a:r>
            <a:br>
              <a:rPr lang="en-US" altLang="en-US" dirty="0"/>
            </a:br>
            <a:endParaRPr lang="en-CA" dirty="0"/>
          </a:p>
        </p:txBody>
      </p:sp>
      <p:sp>
        <p:nvSpPr>
          <p:cNvPr id="4" name="Slide Number Placeholder 3"/>
          <p:cNvSpPr>
            <a:spLocks noGrp="1"/>
          </p:cNvSpPr>
          <p:nvPr>
            <p:ph type="sldNum" sz="quarter" idx="12"/>
          </p:nvPr>
        </p:nvSpPr>
        <p:spPr/>
        <p:txBody>
          <a:bodyPr/>
          <a:lstStyle/>
          <a:p>
            <a:fld id="{AA8E2AAA-7366-497F-8B51-75A88FDC8187}" type="slidenum">
              <a:rPr lang="en-CA" smtClean="0">
                <a:solidFill>
                  <a:srgbClr val="141414">
                    <a:tint val="75000"/>
                  </a:srgbClr>
                </a:solidFill>
              </a:rPr>
              <a:pPr/>
              <a:t>4</a:t>
            </a:fld>
            <a:endParaRPr lang="en-CA">
              <a:solidFill>
                <a:srgbClr val="141414">
                  <a:tint val="75000"/>
                </a:srgbClr>
              </a:solidFill>
            </a:endParaRPr>
          </a:p>
        </p:txBody>
      </p:sp>
      <p:pic>
        <p:nvPicPr>
          <p:cNvPr id="5" name="Picture 4" descr="Screen Shot 2018-02-07 at 7.46.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032" y="6041204"/>
            <a:ext cx="2906967" cy="816796"/>
          </a:xfrm>
          <a:prstGeom prst="rect">
            <a:avLst/>
          </a:prstGeom>
        </p:spPr>
      </p:pic>
      <p:pic>
        <p:nvPicPr>
          <p:cNvPr id="6" name="Picture 5"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0244"/>
            <a:ext cx="3156664" cy="927756"/>
          </a:xfrm>
          <a:prstGeom prst="rect">
            <a:avLst/>
          </a:prstGeom>
        </p:spPr>
      </p:pic>
    </p:spTree>
    <p:extLst>
      <p:ext uri="{BB962C8B-B14F-4D97-AF65-F5344CB8AC3E}">
        <p14:creationId xmlns:p14="http://schemas.microsoft.com/office/powerpoint/2010/main" val="577736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559" y="-251768"/>
            <a:ext cx="10363200" cy="1362076"/>
          </a:xfrm>
        </p:spPr>
        <p:txBody>
          <a:bodyPr>
            <a:normAutofit fontScale="90000"/>
          </a:bodyPr>
          <a:lstStyle/>
          <a:p>
            <a:r>
              <a:rPr lang="en-CA" altLang="en-US" sz="4400" cap="none" dirty="0" smtClean="0"/>
              <a:t/>
            </a:r>
            <a:br>
              <a:rPr lang="en-CA" altLang="en-US" sz="4400" cap="none" dirty="0" smtClean="0"/>
            </a:br>
            <a:r>
              <a:rPr lang="en-CA" altLang="en-US" sz="4400" cap="none" dirty="0" smtClean="0"/>
              <a:t> </a:t>
            </a:r>
            <a:r>
              <a:rPr lang="en-CA" altLang="en-US" sz="4400" cap="none" dirty="0"/>
              <a:t/>
            </a:r>
            <a:br>
              <a:rPr lang="en-CA" altLang="en-US" sz="4400" cap="none" dirty="0"/>
            </a:br>
            <a:r>
              <a:rPr lang="en-CA" altLang="en-US" sz="4400" cap="none" dirty="0" smtClean="0"/>
              <a:t/>
            </a:r>
            <a:br>
              <a:rPr lang="en-CA" altLang="en-US" sz="4400" cap="none" dirty="0" smtClean="0"/>
            </a:br>
            <a:r>
              <a:rPr lang="en-CA" altLang="en-US" sz="4000" cap="none" dirty="0" smtClean="0"/>
              <a:t>*</a:t>
            </a:r>
            <a:r>
              <a:rPr lang="en-CA" altLang="en-US" sz="4000" cap="none" dirty="0"/>
              <a:t> </a:t>
            </a:r>
            <a:r>
              <a:rPr lang="en-CA" altLang="en-US" sz="4000" cap="none" dirty="0" smtClean="0"/>
              <a:t>Mets CAN be reversed using a combination </a:t>
            </a:r>
            <a:r>
              <a:rPr lang="en-CA" altLang="en-US" sz="4000" cap="none" dirty="0"/>
              <a:t>of dietary modification and exercise (or lifestyle intervention) </a:t>
            </a:r>
            <a:br>
              <a:rPr lang="en-CA" altLang="en-US" sz="4000" cap="none" dirty="0"/>
            </a:br>
            <a:r>
              <a:rPr lang="en-CA" altLang="en-US" sz="4000" cap="none" dirty="0"/>
              <a:t/>
            </a:r>
            <a:br>
              <a:rPr lang="en-CA" altLang="en-US" sz="4000" cap="none" dirty="0"/>
            </a:br>
            <a:r>
              <a:rPr lang="en-CA" altLang="en-US" sz="4000" cap="none" dirty="0" smtClean="0"/>
              <a:t>* 2012 </a:t>
            </a:r>
            <a:r>
              <a:rPr lang="en-CA" altLang="en-US" sz="4000" cap="none" dirty="0"/>
              <a:t>meta-analysis reported that lifestyle intervention of diet and exercise are effective at reversing </a:t>
            </a:r>
            <a:r>
              <a:rPr lang="en-CA" altLang="en-US" sz="4000" cap="none" dirty="0" err="1"/>
              <a:t>MetS</a:t>
            </a:r>
            <a:r>
              <a:rPr lang="en-CA" altLang="en-US" sz="4000" cap="none" dirty="0"/>
              <a:t> and its complications </a:t>
            </a:r>
            <a:r>
              <a:rPr lang="en-CA" altLang="en-US" cap="none" dirty="0"/>
              <a:t/>
            </a:r>
            <a:br>
              <a:rPr lang="en-CA" altLang="en-US" cap="none" dirty="0"/>
            </a:br>
            <a:r>
              <a:rPr lang="en-US" altLang="en-US" dirty="0"/>
              <a:t/>
            </a:r>
            <a:br>
              <a:rPr lang="en-US" altLang="en-US" dirty="0"/>
            </a:br>
            <a:endParaRPr lang="en-CA" dirty="0"/>
          </a:p>
        </p:txBody>
      </p:sp>
      <p:sp>
        <p:nvSpPr>
          <p:cNvPr id="4" name="Slide Number Placeholder 3"/>
          <p:cNvSpPr>
            <a:spLocks noGrp="1"/>
          </p:cNvSpPr>
          <p:nvPr>
            <p:ph type="sldNum" sz="quarter" idx="12"/>
          </p:nvPr>
        </p:nvSpPr>
        <p:spPr/>
        <p:txBody>
          <a:bodyPr/>
          <a:lstStyle/>
          <a:p>
            <a:fld id="{AA8E2AAA-7366-497F-8B51-75A88FDC8187}" type="slidenum">
              <a:rPr lang="en-CA" smtClean="0">
                <a:solidFill>
                  <a:srgbClr val="141414">
                    <a:tint val="75000"/>
                  </a:srgbClr>
                </a:solidFill>
              </a:rPr>
              <a:pPr/>
              <a:t>5</a:t>
            </a:fld>
            <a:endParaRPr lang="en-CA">
              <a:solidFill>
                <a:srgbClr val="141414">
                  <a:tint val="75000"/>
                </a:srgbClr>
              </a:solidFill>
            </a:endParaRPr>
          </a:p>
        </p:txBody>
      </p:sp>
      <p:pic>
        <p:nvPicPr>
          <p:cNvPr id="5" name="Picture 4" descr="Screen Shot 2018-02-07 at 7.46.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032" y="6041204"/>
            <a:ext cx="2906967" cy="816796"/>
          </a:xfrm>
          <a:prstGeom prst="rect">
            <a:avLst/>
          </a:prstGeom>
        </p:spPr>
      </p:pic>
      <p:pic>
        <p:nvPicPr>
          <p:cNvPr id="6" name="Picture 5"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0244"/>
            <a:ext cx="3156664" cy="927756"/>
          </a:xfrm>
          <a:prstGeom prst="rect">
            <a:avLst/>
          </a:prstGeom>
        </p:spPr>
      </p:pic>
    </p:spTree>
    <p:extLst>
      <p:ext uri="{BB962C8B-B14F-4D97-AF65-F5344CB8AC3E}">
        <p14:creationId xmlns:p14="http://schemas.microsoft.com/office/powerpoint/2010/main" val="3092469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2054" y="86302"/>
            <a:ext cx="6442978" cy="5954902"/>
          </a:xfrm>
        </p:spPr>
      </p:pic>
      <p:pic>
        <p:nvPicPr>
          <p:cNvPr id="3" name="Picture 2" descr="Screen Shot 2018-02-07 at 7.46.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5032" y="6041204"/>
            <a:ext cx="2906967" cy="816796"/>
          </a:xfrm>
          <a:prstGeom prst="rect">
            <a:avLst/>
          </a:prstGeom>
        </p:spPr>
      </p:pic>
      <p:pic>
        <p:nvPicPr>
          <p:cNvPr id="5" name="Picture 4" descr="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30244"/>
            <a:ext cx="3156664" cy="927756"/>
          </a:xfrm>
          <a:prstGeom prst="rect">
            <a:avLst/>
          </a:prstGeom>
        </p:spPr>
      </p:pic>
    </p:spTree>
    <p:extLst>
      <p:ext uri="{BB962C8B-B14F-4D97-AF65-F5344CB8AC3E}">
        <p14:creationId xmlns:p14="http://schemas.microsoft.com/office/powerpoint/2010/main" val="1831499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2735335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02-07 at 7.44.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171" y="1158924"/>
            <a:ext cx="8113373" cy="4204185"/>
          </a:xfrm>
          <a:prstGeom prst="rect">
            <a:avLst/>
          </a:prstGeom>
        </p:spPr>
      </p:pic>
      <p:pic>
        <p:nvPicPr>
          <p:cNvPr id="4" name="Picture 3" descr="Screen Shot 2018-02-07 at 7.46.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5032" y="6041204"/>
            <a:ext cx="2906967" cy="816796"/>
          </a:xfrm>
          <a:prstGeom prst="rect">
            <a:avLst/>
          </a:prstGeom>
        </p:spPr>
      </p:pic>
      <p:pic>
        <p:nvPicPr>
          <p:cNvPr id="5" name="Picture 4" descr="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30244"/>
            <a:ext cx="3156664" cy="927756"/>
          </a:xfrm>
          <a:prstGeom prst="rect">
            <a:avLst/>
          </a:prstGeom>
        </p:spPr>
      </p:pic>
    </p:spTree>
    <p:extLst>
      <p:ext uri="{BB962C8B-B14F-4D97-AF65-F5344CB8AC3E}">
        <p14:creationId xmlns:p14="http://schemas.microsoft.com/office/powerpoint/2010/main" val="1884551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483" y="1342255"/>
            <a:ext cx="10363200" cy="1362076"/>
          </a:xfrm>
        </p:spPr>
        <p:txBody>
          <a:bodyPr>
            <a:normAutofit fontScale="90000"/>
          </a:bodyPr>
          <a:lstStyle/>
          <a:p>
            <a:r>
              <a:rPr lang="en-US" altLang="en-US" dirty="0" smtClean="0"/>
              <a:t>CHANGE IS: </a:t>
            </a:r>
            <a:br>
              <a:rPr lang="en-US" altLang="en-US" dirty="0" smtClean="0"/>
            </a:br>
            <a:r>
              <a:rPr lang="en-US" altLang="en-US" dirty="0"/>
              <a:t/>
            </a:r>
            <a:br>
              <a:rPr lang="en-US" altLang="en-US" dirty="0"/>
            </a:br>
            <a:r>
              <a:rPr lang="en-US" altLang="en-US" dirty="0" smtClean="0"/>
              <a:t>Inter-professional approach to integrating lifestyle interventions into primary care clinics</a:t>
            </a:r>
            <a:r>
              <a:rPr lang="en-US" altLang="en-US" dirty="0"/>
              <a:t/>
            </a:r>
            <a:br>
              <a:rPr lang="en-US" altLang="en-US" dirty="0"/>
            </a:br>
            <a:endParaRPr lang="en-CA" dirty="0"/>
          </a:p>
        </p:txBody>
      </p:sp>
      <p:sp>
        <p:nvSpPr>
          <p:cNvPr id="4" name="Slide Number Placeholder 3"/>
          <p:cNvSpPr>
            <a:spLocks noGrp="1"/>
          </p:cNvSpPr>
          <p:nvPr>
            <p:ph type="sldNum" sz="quarter" idx="12"/>
          </p:nvPr>
        </p:nvSpPr>
        <p:spPr/>
        <p:txBody>
          <a:bodyPr/>
          <a:lstStyle/>
          <a:p>
            <a:fld id="{AA8E2AAA-7366-497F-8B51-75A88FDC8187}" type="slidenum">
              <a:rPr lang="en-CA" smtClean="0">
                <a:solidFill>
                  <a:srgbClr val="141414">
                    <a:tint val="75000"/>
                  </a:srgbClr>
                </a:solidFill>
              </a:rPr>
              <a:pPr/>
              <a:t>9</a:t>
            </a:fld>
            <a:endParaRPr lang="en-CA">
              <a:solidFill>
                <a:srgbClr val="141414">
                  <a:tint val="75000"/>
                </a:srgbClr>
              </a:solidFill>
            </a:endParaRPr>
          </a:p>
        </p:txBody>
      </p:sp>
      <p:pic>
        <p:nvPicPr>
          <p:cNvPr id="5" name="Picture 4" descr="Screen Shot 2018-02-07 at 7.46.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032" y="6041204"/>
            <a:ext cx="2906967" cy="816796"/>
          </a:xfrm>
          <a:prstGeom prst="rect">
            <a:avLst/>
          </a:prstGeom>
        </p:spPr>
      </p:pic>
      <p:pic>
        <p:nvPicPr>
          <p:cNvPr id="6" name="Picture 5"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30244"/>
            <a:ext cx="3156664" cy="927756"/>
          </a:xfrm>
          <a:prstGeom prst="rect">
            <a:avLst/>
          </a:prstGeom>
        </p:spPr>
      </p:pic>
    </p:spTree>
    <p:extLst>
      <p:ext uri="{BB962C8B-B14F-4D97-AF65-F5344CB8AC3E}">
        <p14:creationId xmlns:p14="http://schemas.microsoft.com/office/powerpoint/2010/main" val="2125361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SC">
  <a:themeElements>
    <a:clrScheme name="Custom 11">
      <a:dk1>
        <a:srgbClr val="141414"/>
      </a:dk1>
      <a:lt1>
        <a:sysClr val="window" lastClr="FFFFFF"/>
      </a:lt1>
      <a:dk2>
        <a:srgbClr val="194696"/>
      </a:dk2>
      <a:lt2>
        <a:srgbClr val="C9C9C9"/>
      </a:lt2>
      <a:accent1>
        <a:srgbClr val="143284"/>
      </a:accent1>
      <a:accent2>
        <a:srgbClr val="00A0D6"/>
      </a:accent2>
      <a:accent3>
        <a:srgbClr val="52AC28"/>
      </a:accent3>
      <a:accent4>
        <a:srgbClr val="CA1E22"/>
      </a:accent4>
      <a:accent5>
        <a:srgbClr val="E9601C"/>
      </a:accent5>
      <a:accent6>
        <a:srgbClr val="4E1E12"/>
      </a:accent6>
      <a:hlink>
        <a:srgbClr val="128DCC"/>
      </a:hlink>
      <a:folHlink>
        <a:srgbClr val="72BF4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EtSC">
  <a:themeElements>
    <a:clrScheme name="Custom 11">
      <a:dk1>
        <a:srgbClr val="141414"/>
      </a:dk1>
      <a:lt1>
        <a:sysClr val="window" lastClr="FFFFFF"/>
      </a:lt1>
      <a:dk2>
        <a:srgbClr val="194696"/>
      </a:dk2>
      <a:lt2>
        <a:srgbClr val="C9C9C9"/>
      </a:lt2>
      <a:accent1>
        <a:srgbClr val="143284"/>
      </a:accent1>
      <a:accent2>
        <a:srgbClr val="00A0D6"/>
      </a:accent2>
      <a:accent3>
        <a:srgbClr val="52AC28"/>
      </a:accent3>
      <a:accent4>
        <a:srgbClr val="CA1E22"/>
      </a:accent4>
      <a:accent5>
        <a:srgbClr val="E9601C"/>
      </a:accent5>
      <a:accent6>
        <a:srgbClr val="4E1E12"/>
      </a:accent6>
      <a:hlink>
        <a:srgbClr val="128DCC"/>
      </a:hlink>
      <a:folHlink>
        <a:srgbClr val="72BF4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MEtSC.thmx</Template>
  <TotalTime>12408</TotalTime>
  <Words>872</Words>
  <Application>Microsoft Office PowerPoint</Application>
  <PresentationFormat>Widescreen</PresentationFormat>
  <Paragraphs>207</Paragraphs>
  <Slides>27</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Calibri Light</vt:lpstr>
      <vt:lpstr>Lucida Grande</vt:lpstr>
      <vt:lpstr>MEtSC</vt:lpstr>
      <vt:lpstr>1_MEtSC</vt:lpstr>
      <vt:lpstr>GPSC Summit – Team Based Care Innovation</vt:lpstr>
      <vt:lpstr>Disclosure Slide</vt:lpstr>
      <vt:lpstr>PowerPoint Presentation</vt:lpstr>
      <vt:lpstr>Can Metabolic Syndrome be reversed?   </vt:lpstr>
      <vt:lpstr>    * Mets CAN be reversed using a combination of dietary modification and exercise (or lifestyle intervention)   * 2012 meta-analysis reported that lifestyle intervention of diet and exercise are effective at reversing MetS and its complications   </vt:lpstr>
      <vt:lpstr>PowerPoint Presentation</vt:lpstr>
      <vt:lpstr>PowerPoint Presentation</vt:lpstr>
      <vt:lpstr>PowerPoint Presentation</vt:lpstr>
      <vt:lpstr>CHANGE IS:   Inter-professional approach to integrating lifestyle interventions into primary care clinics </vt:lpstr>
      <vt:lpstr>Why is CHANGE so different? </vt:lpstr>
      <vt:lpstr>PowerPoint Presentation</vt:lpstr>
      <vt:lpstr>PowerPoint Presentation</vt:lpstr>
      <vt:lpstr>CHANGE BC</vt:lpstr>
      <vt:lpstr>CHANGE BC Family Physician Leaders:</vt:lpstr>
      <vt:lpstr>PowerPoint Presentation</vt:lpstr>
      <vt:lpstr>CHANGE BC Team members:</vt:lpstr>
      <vt:lpstr>University of British Columbia Kinesiology</vt:lpstr>
      <vt:lpstr>PowerPoint Presentation</vt:lpstr>
      <vt:lpstr>PowerPoint Presentation</vt:lpstr>
      <vt:lpstr>PowerPoint Presentation</vt:lpstr>
      <vt:lpstr>Nearby exercise facility</vt:lpstr>
      <vt:lpstr>Smithers  </vt:lpstr>
      <vt:lpstr>Valley Healthy Centre</vt:lpstr>
      <vt:lpstr>PowerPoint Presentation</vt:lpstr>
      <vt:lpstr> Disruptive Innovation in Primary Care: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Phase 2</dc:title>
  <dc:subject/>
  <dc:creator>Rupinder Dhaliwal</dc:creator>
  <cp:keywords/>
  <dc:description/>
  <cp:lastModifiedBy>Murphy, Hayley</cp:lastModifiedBy>
  <cp:revision>373</cp:revision>
  <cp:lastPrinted>2017-08-24T19:16:33Z</cp:lastPrinted>
  <dcterms:created xsi:type="dcterms:W3CDTF">2015-09-12T01:50:11Z</dcterms:created>
  <dcterms:modified xsi:type="dcterms:W3CDTF">2018-05-07T15:15:14Z</dcterms:modified>
  <cp:category/>
</cp:coreProperties>
</file>