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92" r:id="rId1"/>
    <p:sldMasterId id="2147483895" r:id="rId2"/>
    <p:sldMasterId id="2147483898" r:id="rId3"/>
    <p:sldMasterId id="2147483906" r:id="rId4"/>
  </p:sldMasterIdLst>
  <p:notesMasterIdLst>
    <p:notesMasterId r:id="rId35"/>
  </p:notesMasterIdLst>
  <p:handoutMasterIdLst>
    <p:handoutMasterId r:id="rId36"/>
  </p:handoutMasterIdLst>
  <p:sldIdLst>
    <p:sldId id="473" r:id="rId5"/>
    <p:sldId id="474" r:id="rId6"/>
    <p:sldId id="495" r:id="rId7"/>
    <p:sldId id="486" r:id="rId8"/>
    <p:sldId id="496" r:id="rId9"/>
    <p:sldId id="497" r:id="rId10"/>
    <p:sldId id="498" r:id="rId11"/>
    <p:sldId id="531" r:id="rId12"/>
    <p:sldId id="492" r:id="rId13"/>
    <p:sldId id="501" r:id="rId14"/>
    <p:sldId id="494" r:id="rId15"/>
    <p:sldId id="525" r:id="rId16"/>
    <p:sldId id="524" r:id="rId17"/>
    <p:sldId id="527" r:id="rId18"/>
    <p:sldId id="529" r:id="rId19"/>
    <p:sldId id="518" r:id="rId20"/>
    <p:sldId id="522" r:id="rId21"/>
    <p:sldId id="519" r:id="rId22"/>
    <p:sldId id="503" r:id="rId23"/>
    <p:sldId id="504" r:id="rId24"/>
    <p:sldId id="505" r:id="rId25"/>
    <p:sldId id="506" r:id="rId26"/>
    <p:sldId id="484" r:id="rId27"/>
    <p:sldId id="480" r:id="rId28"/>
    <p:sldId id="485" r:id="rId29"/>
    <p:sldId id="487" r:id="rId30"/>
    <p:sldId id="488" r:id="rId31"/>
    <p:sldId id="508" r:id="rId32"/>
    <p:sldId id="490" r:id="rId33"/>
    <p:sldId id="49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egillus, Val" initials="T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2"/>
    <a:srgbClr val="000066"/>
    <a:srgbClr val="000000"/>
    <a:srgbClr val="484328"/>
    <a:srgbClr val="736B41"/>
    <a:srgbClr val="00863D"/>
    <a:srgbClr val="F0F1D9"/>
    <a:srgbClr val="C9C3BB"/>
    <a:srgbClr val="A3998B"/>
    <a:srgbClr val="A29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3" autoAdjust="0"/>
    <p:restoredTop sz="85177" autoAdjust="0"/>
  </p:normalViewPr>
  <p:slideViewPr>
    <p:cSldViewPr>
      <p:cViewPr varScale="1">
        <p:scale>
          <a:sx n="112" d="100"/>
          <a:sy n="112" d="100"/>
        </p:scale>
        <p:origin x="19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19"/>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939" y="0"/>
            <a:ext cx="3037840" cy="464819"/>
          </a:xfrm>
          <a:prstGeom prst="rect">
            <a:avLst/>
          </a:prstGeom>
        </p:spPr>
        <p:txBody>
          <a:bodyPr vert="horz" lIns="91440" tIns="45720" rIns="91440" bIns="45720" rtlCol="0"/>
          <a:lstStyle>
            <a:lvl1pPr algn="r">
              <a:defRPr sz="1200"/>
            </a:lvl1pPr>
          </a:lstStyle>
          <a:p>
            <a:fld id="{9155C799-F69E-46BE-9983-4129F40AC2EA}" type="datetimeFigureOut">
              <a:rPr lang="en-CA" smtClean="0"/>
              <a:pPr/>
              <a:t>2018-05-07</a:t>
            </a:fld>
            <a:endParaRPr lang="en-CA"/>
          </a:p>
        </p:txBody>
      </p:sp>
      <p:sp>
        <p:nvSpPr>
          <p:cNvPr id="4" name="Footer Placeholder 3"/>
          <p:cNvSpPr>
            <a:spLocks noGrp="1"/>
          </p:cNvSpPr>
          <p:nvPr>
            <p:ph type="ftr" sz="quarter" idx="2"/>
          </p:nvPr>
        </p:nvSpPr>
        <p:spPr>
          <a:xfrm>
            <a:off x="1" y="8829967"/>
            <a:ext cx="3037840" cy="464819"/>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7"/>
            <a:ext cx="3037840" cy="464819"/>
          </a:xfrm>
          <a:prstGeom prst="rect">
            <a:avLst/>
          </a:prstGeom>
        </p:spPr>
        <p:txBody>
          <a:bodyPr vert="horz" lIns="91440" tIns="45720" rIns="91440" bIns="45720" rtlCol="0" anchor="b"/>
          <a:lstStyle>
            <a:lvl1pPr algn="r">
              <a:defRPr sz="1200"/>
            </a:lvl1pPr>
          </a:lstStyle>
          <a:p>
            <a:fld id="{DC1904CE-C8B5-4525-8C26-11C0D0591085}" type="slidenum">
              <a:rPr lang="en-CA" smtClean="0"/>
              <a:pPr/>
              <a:t>‹#›</a:t>
            </a:fld>
            <a:endParaRPr lang="en-CA"/>
          </a:p>
        </p:txBody>
      </p:sp>
    </p:spTree>
    <p:extLst>
      <p:ext uri="{BB962C8B-B14F-4D97-AF65-F5344CB8AC3E}">
        <p14:creationId xmlns:p14="http://schemas.microsoft.com/office/powerpoint/2010/main" val="3874470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19"/>
          </a:xfrm>
          <a:prstGeom prst="rect">
            <a:avLst/>
          </a:prstGeom>
        </p:spPr>
        <p:txBody>
          <a:bodyPr vert="horz" lIns="91440" tIns="45720" rIns="91440" bIns="45720" rtlCol="0"/>
          <a:lstStyle>
            <a:lvl1pPr algn="r">
              <a:defRPr sz="1200"/>
            </a:lvl1pPr>
          </a:lstStyle>
          <a:p>
            <a:fld id="{7CB5E8AE-2F38-46F5-8754-12D26629C338}" type="datetimeFigureOut">
              <a:rPr lang="en-US" smtClean="0"/>
              <a:pPr/>
              <a:t>5/7/2018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19"/>
          </a:xfrm>
          <a:prstGeom prst="rect">
            <a:avLst/>
          </a:prstGeom>
        </p:spPr>
        <p:txBody>
          <a:bodyPr vert="horz" lIns="91440" tIns="45720" rIns="91440" bIns="45720" rtlCol="0" anchor="b"/>
          <a:lstStyle>
            <a:lvl1pPr algn="r">
              <a:defRPr sz="1200"/>
            </a:lvl1pPr>
          </a:lstStyle>
          <a:p>
            <a:fld id="{1B155F20-B061-4982-9FE5-14740C3512F3}" type="slidenum">
              <a:rPr lang="en-US" smtClean="0"/>
              <a:pPr/>
              <a:t>‹#›</a:t>
            </a:fld>
            <a:endParaRPr lang="en-US"/>
          </a:p>
        </p:txBody>
      </p:sp>
    </p:spTree>
    <p:extLst>
      <p:ext uri="{BB962C8B-B14F-4D97-AF65-F5344CB8AC3E}">
        <p14:creationId xmlns:p14="http://schemas.microsoft.com/office/powerpoint/2010/main" val="422418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B155F20-B061-4982-9FE5-14740C3512F3}" type="slidenum">
              <a:rPr lang="en-US" smtClean="0"/>
              <a:pPr/>
              <a:t>2</a:t>
            </a:fld>
            <a:endParaRPr lang="en-US"/>
          </a:p>
        </p:txBody>
      </p:sp>
    </p:spTree>
    <p:extLst>
      <p:ext uri="{BB962C8B-B14F-4D97-AF65-F5344CB8AC3E}">
        <p14:creationId xmlns:p14="http://schemas.microsoft.com/office/powerpoint/2010/main" val="2435086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B155F20-B061-4982-9FE5-14740C3512F3}" type="slidenum">
              <a:rPr lang="en-US" smtClean="0"/>
              <a:pPr/>
              <a:t>4</a:t>
            </a:fld>
            <a:endParaRPr lang="en-US"/>
          </a:p>
        </p:txBody>
      </p:sp>
    </p:spTree>
    <p:extLst>
      <p:ext uri="{BB962C8B-B14F-4D97-AF65-F5344CB8AC3E}">
        <p14:creationId xmlns:p14="http://schemas.microsoft.com/office/powerpoint/2010/main" val="166522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non profit charity, and our Provincial Caregiver Program is funded by the Ministry of Health, Patients as Partners</a:t>
            </a:r>
          </a:p>
        </p:txBody>
      </p:sp>
      <p:sp>
        <p:nvSpPr>
          <p:cNvPr id="4" name="Slide Number Placeholder 3"/>
          <p:cNvSpPr>
            <a:spLocks noGrp="1"/>
          </p:cNvSpPr>
          <p:nvPr>
            <p:ph type="sldNum" sz="quarter" idx="10"/>
          </p:nvPr>
        </p:nvSpPr>
        <p:spPr/>
        <p:txBody>
          <a:bodyPr/>
          <a:lstStyle/>
          <a:p>
            <a:fld id="{1B155F20-B061-4982-9FE5-14740C3512F3}" type="slidenum">
              <a:rPr lang="en-US" smtClean="0"/>
              <a:pPr/>
              <a:t>10</a:t>
            </a:fld>
            <a:endParaRPr lang="en-US"/>
          </a:p>
        </p:txBody>
      </p:sp>
    </p:spTree>
    <p:extLst>
      <p:ext uri="{BB962C8B-B14F-4D97-AF65-F5344CB8AC3E}">
        <p14:creationId xmlns:p14="http://schemas.microsoft.com/office/powerpoint/2010/main" val="3247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a:t>This a door opener</a:t>
            </a:r>
          </a:p>
        </p:txBody>
      </p:sp>
      <p:sp>
        <p:nvSpPr>
          <p:cNvPr id="5" name="Footer Placeholder 4"/>
          <p:cNvSpPr>
            <a:spLocks noGrp="1"/>
          </p:cNvSpPr>
          <p:nvPr>
            <p:ph type="ftr" sz="quarter" idx="11"/>
          </p:nvPr>
        </p:nvSpPr>
        <p:spPr/>
        <p:txBody>
          <a:bodyPr/>
          <a:lstStyle/>
          <a:p>
            <a:r>
              <a:rPr lang="en-US"/>
              <a:t>(c) CCMI 2015</a:t>
            </a:r>
            <a:endParaRPr lang="en-US" dirty="0"/>
          </a:p>
        </p:txBody>
      </p:sp>
      <p:sp>
        <p:nvSpPr>
          <p:cNvPr id="6" name="Slide Number Placeholder 5"/>
          <p:cNvSpPr>
            <a:spLocks noGrp="1"/>
          </p:cNvSpPr>
          <p:nvPr>
            <p:ph type="sldNum" sz="quarter" idx="12"/>
          </p:nvPr>
        </p:nvSpPr>
        <p:spPr/>
        <p:txBody>
          <a:bodyPr/>
          <a:lstStyle/>
          <a:p>
            <a:fld id="{4E32DE9D-2AEB-B343-BB87-EEF1E5A368E6}" type="slidenum">
              <a:rPr lang="en-US" smtClean="0"/>
              <a:t>11</a:t>
            </a:fld>
            <a:endParaRPr lang="en-US"/>
          </a:p>
        </p:txBody>
      </p:sp>
    </p:spTree>
    <p:extLst>
      <p:ext uri="{BB962C8B-B14F-4D97-AF65-F5344CB8AC3E}">
        <p14:creationId xmlns:p14="http://schemas.microsoft.com/office/powerpoint/2010/main" val="2145076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fld id="{84C372DF-22DB-4823-B029-19C6AE7C3EAB}"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416146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Over 80 % of the care is by family and friend caregivers.</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fld id="{B6E44E3C-677A-433A-A0AF-DB89D9D6A1EA}"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extLst>
      <p:ext uri="{BB962C8B-B14F-4D97-AF65-F5344CB8AC3E}">
        <p14:creationId xmlns:p14="http://schemas.microsoft.com/office/powerpoint/2010/main" val="75547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fld id="{5F4E8F77-C10E-414F-BB01-D264F387A549}"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extLst>
      <p:ext uri="{BB962C8B-B14F-4D97-AF65-F5344CB8AC3E}">
        <p14:creationId xmlns:p14="http://schemas.microsoft.com/office/powerpoint/2010/main" val="217324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consequences to the health system when – and if – caregiver health suffers. Prevention is key, the evidence is clear. </a:t>
            </a:r>
          </a:p>
        </p:txBody>
      </p:sp>
      <p:sp>
        <p:nvSpPr>
          <p:cNvPr id="4" name="Slide Number Placeholder 3"/>
          <p:cNvSpPr>
            <a:spLocks noGrp="1"/>
          </p:cNvSpPr>
          <p:nvPr>
            <p:ph type="sldNum" sz="quarter" idx="10"/>
          </p:nvPr>
        </p:nvSpPr>
        <p:spPr/>
        <p:txBody>
          <a:bodyPr/>
          <a:lstStyle/>
          <a:p>
            <a:fld id="{9B34CB0C-8C82-4241-ADE6-633DB9BA093B}" type="slidenum">
              <a:rPr lang="en-US" smtClean="0"/>
              <a:t>15</a:t>
            </a:fld>
            <a:endParaRPr lang="en-US"/>
          </a:p>
        </p:txBody>
      </p:sp>
    </p:spTree>
    <p:extLst>
      <p:ext uri="{BB962C8B-B14F-4D97-AF65-F5344CB8AC3E}">
        <p14:creationId xmlns:p14="http://schemas.microsoft.com/office/powerpoint/2010/main" val="3871805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Including caregivers at the point of care, at the community or clinic level, and at the policy level. They are critical partners in care.</a:t>
            </a:r>
          </a:p>
        </p:txBody>
      </p:sp>
      <p:sp>
        <p:nvSpPr>
          <p:cNvPr id="4" name="Slide Number Placeholder 3"/>
          <p:cNvSpPr>
            <a:spLocks noGrp="1"/>
          </p:cNvSpPr>
          <p:nvPr>
            <p:ph type="sldNum" sz="quarter" idx="10"/>
          </p:nvPr>
        </p:nvSpPr>
        <p:spPr/>
        <p:txBody>
          <a:bodyPr/>
          <a:lstStyle/>
          <a:p>
            <a:fld id="{1B155F20-B061-4982-9FE5-14740C3512F3}" type="slidenum">
              <a:rPr lang="en-US" smtClean="0"/>
              <a:pPr/>
              <a:t>18</a:t>
            </a:fld>
            <a:endParaRPr lang="en-US"/>
          </a:p>
        </p:txBody>
      </p:sp>
    </p:spTree>
    <p:extLst>
      <p:ext uri="{BB962C8B-B14F-4D97-AF65-F5344CB8AC3E}">
        <p14:creationId xmlns:p14="http://schemas.microsoft.com/office/powerpoint/2010/main" val="309962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366260"/>
            <a:ext cx="6400800" cy="1051560"/>
          </a:xfrm>
          <a:prstGeom prst="rect">
            <a:avLst/>
          </a:prstGeom>
        </p:spPr>
        <p:txBody>
          <a:bodyPr lIns="82292" tIns="41148" rIns="82292" bIns="41148" anchor="ctr"/>
          <a:lstStyle>
            <a:lvl1pPr marL="0" indent="0" algn="ctr">
              <a:buNone/>
              <a:defRPr>
                <a:solidFill>
                  <a:schemeClr val="tx2"/>
                </a:solidFill>
                <a:latin typeface="Calibri" panose="020F0502020204030204" pitchFamily="34" charset="0"/>
              </a:defRPr>
            </a:lvl1pPr>
            <a:lvl2pPr marL="411452" indent="0" algn="ctr">
              <a:buNone/>
              <a:defRPr/>
            </a:lvl2pPr>
            <a:lvl3pPr marL="822902" indent="0" algn="ctr">
              <a:buNone/>
              <a:defRPr/>
            </a:lvl3pPr>
            <a:lvl4pPr marL="1234355" indent="0" algn="ctr">
              <a:buNone/>
              <a:defRPr/>
            </a:lvl4pPr>
            <a:lvl5pPr marL="1645804" indent="0" algn="ctr">
              <a:buNone/>
              <a:defRPr/>
            </a:lvl5pPr>
            <a:lvl6pPr marL="2057256" indent="0" algn="ctr">
              <a:buNone/>
              <a:defRPr/>
            </a:lvl6pPr>
            <a:lvl7pPr marL="2468707" indent="0" algn="ctr">
              <a:buNone/>
              <a:defRPr/>
            </a:lvl7pPr>
            <a:lvl8pPr marL="2880158" indent="0" algn="ctr">
              <a:buNone/>
              <a:defRPr/>
            </a:lvl8pPr>
            <a:lvl9pPr marL="3291609" indent="0" algn="ctr">
              <a:buNone/>
              <a:defRPr/>
            </a:lvl9pPr>
          </a:lstStyle>
          <a:p>
            <a:r>
              <a:rPr lang="en-US"/>
              <a:t>Click to edit Master subtitle style</a:t>
            </a:r>
            <a:endParaRPr lang="en-US" dirty="0"/>
          </a:p>
        </p:txBody>
      </p:sp>
      <p:sp>
        <p:nvSpPr>
          <p:cNvPr id="6" name="Title 5">
            <a:extLst>
              <a:ext uri="{FF2B5EF4-FFF2-40B4-BE49-F238E27FC236}">
                <a16:creationId xmlns:a16="http://schemas.microsoft.com/office/drawing/2014/main" id="{B62A1489-0D1D-41C1-9D5C-EE0EA261A84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34317883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205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531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57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3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12DB4-A24E-45E1-A52D-0919CE17900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27813970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E372-8A4F-4F62-8BC6-06CC66BDFD9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CA"/>
          </a:p>
        </p:txBody>
      </p:sp>
    </p:spTree>
    <p:extLst>
      <p:ext uri="{BB962C8B-B14F-4D97-AF65-F5344CB8AC3E}">
        <p14:creationId xmlns:p14="http://schemas.microsoft.com/office/powerpoint/2010/main" val="36156838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9373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75"/>
            <a:ext cx="7772400" cy="1470183"/>
          </a:xfrm>
          <a:prstGeom prst="rect">
            <a:avLst/>
          </a:prstGeom>
        </p:spPr>
        <p:txBody>
          <a:bodyPr lIns="82292" tIns="41148" rIns="82292" bIns="41148" anchor="ctr"/>
          <a:lstStyle>
            <a:lvl1pPr>
              <a:defRPr>
                <a:solidFill>
                  <a:srgbClr val="E87D1E"/>
                </a:solidFill>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8"/>
            <a:ext cx="6400800" cy="1753077"/>
          </a:xfrm>
          <a:prstGeom prst="rect">
            <a:avLst/>
          </a:prstGeom>
        </p:spPr>
        <p:txBody>
          <a:bodyPr lIns="82292" tIns="41148" rIns="82292" bIns="41148" anchor="ctr"/>
          <a:lstStyle>
            <a:lvl1pPr marL="0" indent="0" algn="ctr">
              <a:buNone/>
              <a:defRPr sz="2700">
                <a:solidFill>
                  <a:schemeClr val="tx2"/>
                </a:solidFill>
                <a:latin typeface="Calibri" panose="020F0502020204030204" pitchFamily="34" charset="0"/>
              </a:defRPr>
            </a:lvl1pPr>
            <a:lvl2pPr marL="411448" indent="0" algn="ctr">
              <a:buNone/>
              <a:defRPr/>
            </a:lvl2pPr>
            <a:lvl3pPr marL="822893" indent="0" algn="ctr">
              <a:buNone/>
              <a:defRPr/>
            </a:lvl3pPr>
            <a:lvl4pPr marL="1234343" indent="0" algn="ctr">
              <a:buNone/>
              <a:defRPr/>
            </a:lvl4pPr>
            <a:lvl5pPr marL="1645788" indent="0" algn="ctr">
              <a:buNone/>
              <a:defRPr/>
            </a:lvl5pPr>
            <a:lvl6pPr marL="2057235" indent="0" algn="ctr">
              <a:buNone/>
              <a:defRPr/>
            </a:lvl6pPr>
            <a:lvl7pPr marL="2468682" indent="0" algn="ctr">
              <a:buNone/>
              <a:defRPr/>
            </a:lvl7pPr>
            <a:lvl8pPr marL="2880130" indent="0" algn="ctr">
              <a:buNone/>
              <a:defRPr/>
            </a:lvl8pPr>
            <a:lvl9pPr marL="3291576" indent="0" algn="ctr">
              <a:buNone/>
              <a:defRPr/>
            </a:lvl9pPr>
          </a:lstStyle>
          <a:p>
            <a:r>
              <a:rPr lang="en-US" dirty="0"/>
              <a:t>Click to edit Master subtitle style</a:t>
            </a:r>
          </a:p>
        </p:txBody>
      </p:sp>
      <p:sp>
        <p:nvSpPr>
          <p:cNvPr id="4" name="Slide Number Placeholder 3"/>
          <p:cNvSpPr>
            <a:spLocks noGrp="1"/>
          </p:cNvSpPr>
          <p:nvPr>
            <p:ph type="sldNum" sz="quarter" idx="10"/>
          </p:nvPr>
        </p:nvSpPr>
        <p:spPr/>
        <p:txBody>
          <a:bodyPr/>
          <a:lstStyle>
            <a:lvl1pPr>
              <a:defRPr/>
            </a:lvl1pPr>
          </a:lstStyle>
          <a:p>
            <a:fld id="{5F2AF30C-C1C4-4E6C-9DC0-7FAFFEAEF504}" type="slidenum">
              <a:rPr lang="en-US"/>
              <a:pPr/>
              <a:t>‹#›</a:t>
            </a:fld>
            <a:endParaRPr lang="en-US"/>
          </a:p>
        </p:txBody>
      </p:sp>
    </p:spTree>
    <p:extLst>
      <p:ext uri="{BB962C8B-B14F-4D97-AF65-F5344CB8AC3E}">
        <p14:creationId xmlns:p14="http://schemas.microsoft.com/office/powerpoint/2010/main" val="326237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a:prstGeom prst="rect">
            <a:avLst/>
          </a:prstGeom>
        </p:spPr>
        <p:txBody>
          <a:bodyPr lIns="82292" tIns="41148" rIns="82292" bIns="41148" anchor="ctr"/>
          <a:lstStyle>
            <a:lvl1pPr>
              <a:defRPr>
                <a:solidFill>
                  <a:srgbClr val="E87D1E"/>
                </a:solidFill>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6280"/>
          </a:xfrm>
          <a:prstGeom prst="rect">
            <a:avLst/>
          </a:prstGeom>
        </p:spPr>
        <p:txBody>
          <a:bodyPr lIns="82292" tIns="41148" rIns="82292" bIns="41148"/>
          <a:lstStyle>
            <a:lvl1pPr>
              <a:buClr>
                <a:srgbClr val="E87D1E"/>
              </a:buClr>
              <a:defRPr lang="en-US" smtClean="0">
                <a:solidFill>
                  <a:schemeClr val="tx2"/>
                </a:solidFill>
                <a:latin typeface="Calibri" panose="020F0502020204030204" pitchFamily="34" charset="0"/>
              </a:defRPr>
            </a:lvl1pPr>
            <a:lvl2pPr marL="704318" indent="-257154">
              <a:buClr>
                <a:srgbClr val="E87D1E"/>
              </a:buClr>
              <a:buFont typeface="Calibri" panose="020F0502020204030204" pitchFamily="34" charset="0"/>
              <a:buChar char="─"/>
              <a:defRPr lang="en-US" smtClean="0">
                <a:solidFill>
                  <a:schemeClr val="tx2"/>
                </a:solidFill>
                <a:latin typeface="Calibri" panose="020F0502020204030204" pitchFamily="34" charset="0"/>
              </a:defRPr>
            </a:lvl2pPr>
            <a:lvl3pPr marL="1064335" indent="-205724">
              <a:buClr>
                <a:srgbClr val="E87D1E"/>
              </a:buClr>
              <a:buFont typeface="Arial" panose="020B0604020202020204" pitchFamily="34" charset="0"/>
              <a:buChar char="•"/>
              <a:defRPr lang="en-US" smtClean="0">
                <a:solidFill>
                  <a:schemeClr val="tx2"/>
                </a:solidFill>
                <a:latin typeface="Calibri" panose="020F0502020204030204" pitchFamily="34" charset="0"/>
              </a:defRPr>
            </a:lvl3pPr>
            <a:lvl4pPr marL="1475780" indent="-205724">
              <a:buClr>
                <a:srgbClr val="E87D1E"/>
              </a:buClr>
              <a:buFont typeface="Wingdings" panose="05000000000000000000" pitchFamily="2" charset="2"/>
              <a:buChar char="§"/>
              <a:defRPr lang="en-US" smtClean="0">
                <a:solidFill>
                  <a:schemeClr val="tx2"/>
                </a:solidFill>
                <a:latin typeface="Calibri" panose="020F0502020204030204" pitchFamily="34" charset="0"/>
              </a:defRPr>
            </a:lvl4pPr>
            <a:lvl5pPr>
              <a:buClr>
                <a:srgbClr val="E87D1E"/>
              </a:buClr>
              <a:defRPr lang="en-US">
                <a:solidFill>
                  <a:schemeClr val="tx2"/>
                </a:solidFill>
                <a:latin typeface="Calibri" panose="020F0502020204030204" pitchFamily="34" charset="0"/>
              </a:defRPr>
            </a:lvl5pPr>
          </a:lstStyle>
          <a:p>
            <a:pPr lvl="0">
              <a:buClr>
                <a:srgbClr val="E87D1E"/>
              </a:buClr>
            </a:pPr>
            <a:r>
              <a:rPr lang="en-US" dirty="0"/>
              <a:t>Click to edit Master text styles</a:t>
            </a:r>
          </a:p>
          <a:p>
            <a:pPr lvl="1">
              <a:buClr>
                <a:srgbClr val="E87D1E"/>
              </a:buClr>
            </a:pPr>
            <a:r>
              <a:rPr lang="en-US" dirty="0"/>
              <a:t>Second level</a:t>
            </a:r>
          </a:p>
          <a:p>
            <a:pPr lvl="2">
              <a:buClr>
                <a:srgbClr val="E87D1E"/>
              </a:buClr>
            </a:pPr>
            <a:r>
              <a:rPr lang="en-US" dirty="0"/>
              <a:t>Third level</a:t>
            </a:r>
          </a:p>
          <a:p>
            <a:pPr lvl="3">
              <a:buClr>
                <a:srgbClr val="E87D1E"/>
              </a:buClr>
            </a:pPr>
            <a:r>
              <a:rPr lang="en-US" dirty="0"/>
              <a:t>Fourth level</a:t>
            </a:r>
          </a:p>
          <a:p>
            <a:pPr lvl="4">
              <a:buClr>
                <a:srgbClr val="E87D1E"/>
              </a:buClr>
            </a:pPr>
            <a:r>
              <a:rPr lang="en-US" dirty="0"/>
              <a:t>Fifth level</a:t>
            </a:r>
          </a:p>
        </p:txBody>
      </p:sp>
      <p:sp>
        <p:nvSpPr>
          <p:cNvPr id="4" name="Slide Number Placeholder 3"/>
          <p:cNvSpPr>
            <a:spLocks noGrp="1"/>
          </p:cNvSpPr>
          <p:nvPr>
            <p:ph type="sldNum" sz="quarter" idx="10"/>
          </p:nvPr>
        </p:nvSpPr>
        <p:spPr/>
        <p:txBody>
          <a:bodyPr/>
          <a:lstStyle>
            <a:lvl1pPr>
              <a:defRPr/>
            </a:lvl1pPr>
          </a:lstStyle>
          <a:p>
            <a:fld id="{21E50452-7361-4592-BC0C-5E8CDA5CCE78}" type="slidenum">
              <a:rPr lang="en-US"/>
              <a:pPr/>
              <a:t>‹#›</a:t>
            </a:fld>
            <a:endParaRPr lang="en-US"/>
          </a:p>
        </p:txBody>
      </p:sp>
    </p:spTree>
    <p:extLst>
      <p:ext uri="{BB962C8B-B14F-4D97-AF65-F5344CB8AC3E}">
        <p14:creationId xmlns:p14="http://schemas.microsoft.com/office/powerpoint/2010/main" val="628144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01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lvl1pPr>
              <a:defRPr>
                <a:latin typeface="Palatino Linotype" panose="02040502050505030304" pitchFamily="18" charset="0"/>
              </a:defRPr>
            </a:lvl1pPr>
          </a:lstStyle>
          <a:p>
            <a:pPr>
              <a:defRPr/>
            </a:pPr>
            <a:fld id="{A4254CE0-8FAB-4252-A88E-7B40F9D361E7}" type="datetime1">
              <a:rPr lang="en-US" altLang="en-US"/>
              <a:pPr>
                <a:defRPr/>
              </a:pPr>
              <a:t>5/7/2018</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Palatino Linotype" pitchFamily="18"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Palatino Linotype" panose="02040502050505030304" pitchFamily="18" charset="0"/>
              </a:defRPr>
            </a:lvl1pPr>
          </a:lstStyle>
          <a:p>
            <a:pPr>
              <a:defRPr/>
            </a:pPr>
            <a:fld id="{8DFD1DF6-6345-4BA0-9E74-365A725B2952}" type="slidenum">
              <a:rPr lang="en-US" altLang="en-US"/>
              <a:pPr>
                <a:defRPr/>
              </a:pPr>
              <a:t>‹#›</a:t>
            </a:fld>
            <a:endParaRPr lang="en-US" altLang="en-US"/>
          </a:p>
        </p:txBody>
      </p:sp>
    </p:spTree>
    <p:extLst>
      <p:ext uri="{BB962C8B-B14F-4D97-AF65-F5344CB8AC3E}">
        <p14:creationId xmlns:p14="http://schemas.microsoft.com/office/powerpoint/2010/main" val="3390900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10634" y="1676400"/>
            <a:ext cx="9177493" cy="4114800"/>
          </a:xfrm>
          <a:prstGeom prst="rect">
            <a:avLst/>
          </a:prstGeom>
          <a:solidFill>
            <a:srgbClr val="A2988A"/>
          </a:solidFill>
          <a:ln>
            <a:solidFill>
              <a:srgbClr val="A2988A"/>
            </a:solidFill>
          </a:ln>
          <a:extLst/>
        </p:spPr>
        <p:txBody>
          <a:bodyPr lIns="0" tIns="0" rIns="0" bIns="0"/>
          <a:lstStyle/>
          <a:p>
            <a:endParaRPr lang="en-US"/>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885" y="202889"/>
            <a:ext cx="4526280" cy="129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4" name="Rectangle 4"/>
          <p:cNvSpPr>
            <a:spLocks/>
          </p:cNvSpPr>
          <p:nvPr/>
        </p:nvSpPr>
        <p:spPr bwMode="auto">
          <a:xfrm>
            <a:off x="-22860" y="4108550"/>
            <a:ext cx="9189720" cy="868680"/>
          </a:xfrm>
          <a:prstGeom prst="rect">
            <a:avLst/>
          </a:prstGeom>
          <a:noFill/>
          <a:ln>
            <a:noFill/>
          </a:ln>
          <a:effectLst>
            <a:outerShdw blurRad="63500" dist="127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lnSpc>
                <a:spcPct val="110000"/>
              </a:lnSpc>
            </a:pPr>
            <a:endParaRPr lang="en-US" sz="2700" baseline="0" dirty="0">
              <a:solidFill>
                <a:srgbClr val="040A0C"/>
              </a:solidFill>
              <a:latin typeface="Arial" charset="0"/>
              <a:cs typeface="Arial" charset="0"/>
              <a:sym typeface="Arial" charset="0"/>
            </a:endParaRPr>
          </a:p>
        </p:txBody>
      </p:sp>
      <p:sp>
        <p:nvSpPr>
          <p:cNvPr id="5" name="Rectangle 5"/>
          <p:cNvSpPr>
            <a:spLocks/>
          </p:cNvSpPr>
          <p:nvPr/>
        </p:nvSpPr>
        <p:spPr bwMode="auto">
          <a:xfrm>
            <a:off x="1143000" y="2321585"/>
            <a:ext cx="6537960"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ctr">
              <a:lnSpc>
                <a:spcPct val="110000"/>
              </a:lnSpc>
            </a:pPr>
            <a:endParaRPr lang="en-US" sz="3600" baseline="0" dirty="0">
              <a:solidFill>
                <a:srgbClr val="FFFFFF"/>
              </a:solidFill>
              <a:latin typeface="Myriad Pro" charset="0"/>
              <a:ea typeface="Myriad Pro" charset="0"/>
              <a:cs typeface="Myriad Pro" charset="0"/>
              <a:sym typeface="Myriad Pro" charset="0"/>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9000" y="5968834"/>
            <a:ext cx="2387837" cy="679543"/>
          </a:xfrm>
          <a:prstGeom prst="rect">
            <a:avLst/>
          </a:prstGeom>
        </p:spPr>
      </p:pic>
    </p:spTree>
    <p:extLst>
      <p:ext uri="{BB962C8B-B14F-4D97-AF65-F5344CB8AC3E}">
        <p14:creationId xmlns:p14="http://schemas.microsoft.com/office/powerpoint/2010/main" val="609303143"/>
      </p:ext>
    </p:extLst>
  </p:cSld>
  <p:clrMap bg1="lt1" tx1="dk1" bg2="lt2" tx2="dk2" accent1="accent1" accent2="accent2" accent3="accent3" accent4="accent4" accent5="accent5" accent6="accent6" hlink="hlink" folHlink="folHlink"/>
  <p:sldLayoutIdLst>
    <p:sldLayoutId id="2147483893" r:id="rId1"/>
    <p:sldLayoutId id="2147483910" r:id="rId2"/>
    <p:sldLayoutId id="2147483909" r:id="rId3"/>
    <p:sldLayoutId id="2147483894" r:id="rId4"/>
    <p:sldLayoutId id="2147483901" r:id="rId5"/>
  </p:sldLayoutIdLst>
  <p:transition/>
  <p:txStyles>
    <p:titleStyle>
      <a:lvl1pPr marL="40005" algn="ctr" rtl="0" eaLnBrk="1" fontAlgn="base" hangingPunct="1">
        <a:spcBef>
          <a:spcPct val="0"/>
        </a:spcBef>
        <a:spcAft>
          <a:spcPct val="0"/>
        </a:spcAft>
        <a:defRPr sz="4000">
          <a:solidFill>
            <a:srgbClr val="000000"/>
          </a:solidFill>
          <a:latin typeface="+mj-lt"/>
          <a:ea typeface="+mj-ea"/>
          <a:cs typeface="+mj-cs"/>
          <a:sym typeface="Tahoma" charset="0"/>
        </a:defRPr>
      </a:lvl1pPr>
      <a:lvl2pPr marL="40005"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2pPr>
      <a:lvl3pPr marL="40005"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3pPr>
      <a:lvl4pPr marL="40005"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4pPr>
      <a:lvl5pPr marL="40005"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5pPr>
      <a:lvl6pPr marL="451459"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6pPr>
      <a:lvl7pPr marL="862911"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7pPr>
      <a:lvl8pPr marL="1274369"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8pPr>
      <a:lvl9pPr marL="1685824" algn="ctr" rtl="0" eaLnBrk="1" fontAlgn="base" hangingPunct="1">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9pPr>
    </p:titleStyle>
    <p:bodyStyle>
      <a:lvl1pPr marL="344309" indent="-308592" algn="l" rtl="0" eaLnBrk="1" fontAlgn="base" hangingPunct="1">
        <a:spcBef>
          <a:spcPts val="810"/>
        </a:spcBef>
        <a:spcAft>
          <a:spcPct val="0"/>
        </a:spcAft>
        <a:buClr>
          <a:srgbClr val="FFCC66"/>
        </a:buClr>
        <a:buSzPct val="100000"/>
        <a:buFont typeface="Wingdings" charset="2"/>
        <a:buChar char="w"/>
        <a:defRPr sz="2700">
          <a:solidFill>
            <a:schemeClr val="tx1"/>
          </a:solidFill>
          <a:latin typeface="+mn-lt"/>
          <a:ea typeface="+mn-ea"/>
          <a:cs typeface="+mn-cs"/>
          <a:sym typeface="Tahoma" charset="0"/>
        </a:defRPr>
      </a:lvl1pPr>
      <a:lvl2pPr marL="704332" indent="-257160" algn="l" rtl="0" eaLnBrk="1" fontAlgn="base" hangingPunct="1">
        <a:spcBef>
          <a:spcPts val="720"/>
        </a:spcBef>
        <a:spcAft>
          <a:spcPct val="0"/>
        </a:spcAft>
        <a:buClr>
          <a:srgbClr val="FFFF66"/>
        </a:buClr>
        <a:buSzPct val="100000"/>
        <a:buFont typeface="Wingdings" charset="2"/>
        <a:buChar char="w"/>
        <a:defRPr sz="2300">
          <a:solidFill>
            <a:schemeClr val="tx1"/>
          </a:solidFill>
          <a:latin typeface="+mn-lt"/>
          <a:ea typeface="+mn-ea"/>
          <a:cs typeface="+mn-cs"/>
          <a:sym typeface="Tahoma" charset="0"/>
        </a:defRPr>
      </a:lvl2pPr>
      <a:lvl3pPr marL="1064356" indent="-205728" algn="l" rtl="0" eaLnBrk="1" fontAlgn="base" hangingPunct="1">
        <a:spcBef>
          <a:spcPts val="540"/>
        </a:spcBef>
        <a:spcAft>
          <a:spcPct val="0"/>
        </a:spcAft>
        <a:buClr>
          <a:srgbClr val="FFCC66"/>
        </a:buClr>
        <a:buSzPct val="100000"/>
        <a:buFont typeface="Wingdings" charset="2"/>
        <a:buChar char="w"/>
        <a:defRPr sz="2000">
          <a:solidFill>
            <a:schemeClr val="tx1"/>
          </a:solidFill>
          <a:latin typeface="+mn-lt"/>
          <a:ea typeface="+mn-ea"/>
          <a:cs typeface="+mn-cs"/>
          <a:sym typeface="Tahoma" charset="0"/>
        </a:defRPr>
      </a:lvl3pPr>
      <a:lvl4pPr marL="1475810" indent="-205728" algn="l" rtl="0" eaLnBrk="1" fontAlgn="base" hangingPunct="1">
        <a:spcBef>
          <a:spcPts val="450"/>
        </a:spcBef>
        <a:spcAft>
          <a:spcPct val="0"/>
        </a:spcAft>
        <a:buClr>
          <a:srgbClr val="FFFF66"/>
        </a:buClr>
        <a:buSzPct val="100000"/>
        <a:buFont typeface="Wingdings" charset="2"/>
        <a:buChar char="w"/>
        <a:defRPr>
          <a:solidFill>
            <a:schemeClr val="tx1"/>
          </a:solidFill>
          <a:latin typeface="+mn-lt"/>
          <a:ea typeface="+mn-ea"/>
          <a:cs typeface="+mn-cs"/>
          <a:sym typeface="Tahoma" charset="0"/>
        </a:defRPr>
      </a:lvl4pPr>
      <a:lvl5pPr marL="1887269" indent="-205728" algn="l" rtl="0" eaLnBrk="1" fontAlgn="base" hangingPunct="1">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5pPr>
      <a:lvl6pPr marL="2298721" indent="-205728" algn="l" rtl="0" eaLnBrk="1" fontAlgn="base" hangingPunct="1">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6pPr>
      <a:lvl7pPr marL="2710177" indent="-205728" algn="l" rtl="0" eaLnBrk="1" fontAlgn="base" hangingPunct="1">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7pPr>
      <a:lvl8pPr marL="3121633" indent="-205728" algn="l" rtl="0" eaLnBrk="1" fontAlgn="base" hangingPunct="1">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8pPr>
      <a:lvl9pPr marL="3533089" indent="-205728" algn="l" rtl="0" eaLnBrk="1" fontAlgn="base" hangingPunct="1">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9pPr>
    </p:bodyStyle>
    <p:otherStyle>
      <a:defPPr>
        <a:defRPr lang="en-US"/>
      </a:defPPr>
      <a:lvl1pPr marL="0" algn="l" defTabSz="822911" rtl="0" eaLnBrk="1" latinLnBrk="0" hangingPunct="1">
        <a:defRPr sz="1600" kern="1200">
          <a:solidFill>
            <a:schemeClr val="tx1"/>
          </a:solidFill>
          <a:latin typeface="+mn-lt"/>
          <a:ea typeface="+mn-ea"/>
          <a:cs typeface="+mn-cs"/>
        </a:defRPr>
      </a:lvl1pPr>
      <a:lvl2pPr marL="411456" algn="l" defTabSz="822911" rtl="0" eaLnBrk="1" latinLnBrk="0" hangingPunct="1">
        <a:defRPr sz="1600" kern="1200">
          <a:solidFill>
            <a:schemeClr val="tx1"/>
          </a:solidFill>
          <a:latin typeface="+mn-lt"/>
          <a:ea typeface="+mn-ea"/>
          <a:cs typeface="+mn-cs"/>
        </a:defRPr>
      </a:lvl2pPr>
      <a:lvl3pPr marL="822911" algn="l" defTabSz="822911" rtl="0" eaLnBrk="1" latinLnBrk="0" hangingPunct="1">
        <a:defRPr sz="1600" kern="1200">
          <a:solidFill>
            <a:schemeClr val="tx1"/>
          </a:solidFill>
          <a:latin typeface="+mn-lt"/>
          <a:ea typeface="+mn-ea"/>
          <a:cs typeface="+mn-cs"/>
        </a:defRPr>
      </a:lvl3pPr>
      <a:lvl4pPr marL="1234367" algn="l" defTabSz="822911" rtl="0" eaLnBrk="1" latinLnBrk="0" hangingPunct="1">
        <a:defRPr sz="1600" kern="1200">
          <a:solidFill>
            <a:schemeClr val="tx1"/>
          </a:solidFill>
          <a:latin typeface="+mn-lt"/>
          <a:ea typeface="+mn-ea"/>
          <a:cs typeface="+mn-cs"/>
        </a:defRPr>
      </a:lvl4pPr>
      <a:lvl5pPr marL="1645820" algn="l" defTabSz="822911" rtl="0" eaLnBrk="1" latinLnBrk="0" hangingPunct="1">
        <a:defRPr sz="1600" kern="1200">
          <a:solidFill>
            <a:schemeClr val="tx1"/>
          </a:solidFill>
          <a:latin typeface="+mn-lt"/>
          <a:ea typeface="+mn-ea"/>
          <a:cs typeface="+mn-cs"/>
        </a:defRPr>
      </a:lvl5pPr>
      <a:lvl6pPr marL="2057277" algn="l" defTabSz="822911" rtl="0" eaLnBrk="1" latinLnBrk="0" hangingPunct="1">
        <a:defRPr sz="1600" kern="1200">
          <a:solidFill>
            <a:schemeClr val="tx1"/>
          </a:solidFill>
          <a:latin typeface="+mn-lt"/>
          <a:ea typeface="+mn-ea"/>
          <a:cs typeface="+mn-cs"/>
        </a:defRPr>
      </a:lvl6pPr>
      <a:lvl7pPr marL="2468732" algn="l" defTabSz="822911" rtl="0" eaLnBrk="1" latinLnBrk="0" hangingPunct="1">
        <a:defRPr sz="1600" kern="1200">
          <a:solidFill>
            <a:schemeClr val="tx1"/>
          </a:solidFill>
          <a:latin typeface="+mn-lt"/>
          <a:ea typeface="+mn-ea"/>
          <a:cs typeface="+mn-cs"/>
        </a:defRPr>
      </a:lvl7pPr>
      <a:lvl8pPr marL="2880187" algn="l" defTabSz="822911" rtl="0" eaLnBrk="1" latinLnBrk="0" hangingPunct="1">
        <a:defRPr sz="1600" kern="1200">
          <a:solidFill>
            <a:schemeClr val="tx1"/>
          </a:solidFill>
          <a:latin typeface="+mn-lt"/>
          <a:ea typeface="+mn-ea"/>
          <a:cs typeface="+mn-cs"/>
        </a:defRPr>
      </a:lvl8pPr>
      <a:lvl9pPr marL="3291642" algn="l" defTabSz="82291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Text Box 1"/>
          <p:cNvSpPr txBox="1">
            <a:spLocks noGrp="1" noChangeArrowheads="1"/>
          </p:cNvSpPr>
          <p:nvPr>
            <p:ph type="sldNum" sz="quarter" idx="4"/>
          </p:nvPr>
        </p:nvSpPr>
        <p:spPr bwMode="auto">
          <a:xfrm>
            <a:off x="388620" y="6286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82292" tIns="41148" rIns="82292" bIns="41148" numCol="1" anchor="t" anchorCtr="0" compatLnSpc="1">
            <a:prstTxWarp prst="textNoShape">
              <a:avLst/>
            </a:prstTxWarp>
          </a:bodyPr>
          <a:lstStyle>
            <a:lvl1pPr algn="ctr">
              <a:defRPr sz="900" baseline="0">
                <a:solidFill>
                  <a:schemeClr val="tx2"/>
                </a:solidFill>
                <a:latin typeface="Calibri" panose="020F0502020204030204" pitchFamily="34" charset="0"/>
                <a:cs typeface="Tahoma" charset="0"/>
                <a:sym typeface="Tahoma" charset="0"/>
              </a:defRPr>
            </a:lvl1pPr>
            <a:lvl2pPr>
              <a:defRPr sz="1100">
                <a:solidFill>
                  <a:schemeClr val="tx1"/>
                </a:solidFill>
                <a:latin typeface="Times" charset="0"/>
              </a:defRPr>
            </a:lvl2pPr>
            <a:lvl3pPr>
              <a:defRPr sz="1100">
                <a:solidFill>
                  <a:schemeClr val="tx1"/>
                </a:solidFill>
                <a:latin typeface="Times" charset="0"/>
              </a:defRPr>
            </a:lvl3pPr>
            <a:lvl4pPr>
              <a:defRPr sz="1100">
                <a:solidFill>
                  <a:schemeClr val="tx1"/>
                </a:solidFill>
                <a:latin typeface="Times" charset="0"/>
              </a:defRPr>
            </a:lvl4pPr>
            <a:lvl5pPr>
              <a:defRPr sz="1100">
                <a:solidFill>
                  <a:schemeClr val="tx1"/>
                </a:solidFill>
                <a:latin typeface="Times" charset="0"/>
              </a:defRPr>
            </a:lvl5pPr>
            <a:lvl6pPr fontAlgn="base">
              <a:spcBef>
                <a:spcPct val="0"/>
              </a:spcBef>
              <a:spcAft>
                <a:spcPct val="0"/>
              </a:spcAft>
              <a:defRPr sz="1100">
                <a:solidFill>
                  <a:schemeClr val="tx1"/>
                </a:solidFill>
                <a:latin typeface="Times" charset="0"/>
              </a:defRPr>
            </a:lvl6pPr>
            <a:lvl7pPr fontAlgn="base">
              <a:spcBef>
                <a:spcPct val="0"/>
              </a:spcBef>
              <a:spcAft>
                <a:spcPct val="0"/>
              </a:spcAft>
              <a:defRPr sz="1100">
                <a:solidFill>
                  <a:schemeClr val="tx1"/>
                </a:solidFill>
                <a:latin typeface="Times" charset="0"/>
              </a:defRPr>
            </a:lvl7pPr>
            <a:lvl8pPr fontAlgn="base">
              <a:spcBef>
                <a:spcPct val="0"/>
              </a:spcBef>
              <a:spcAft>
                <a:spcPct val="0"/>
              </a:spcAft>
              <a:defRPr sz="1100">
                <a:solidFill>
                  <a:schemeClr val="tx1"/>
                </a:solidFill>
                <a:latin typeface="Times" charset="0"/>
              </a:defRPr>
            </a:lvl8pPr>
            <a:lvl9pPr fontAlgn="base">
              <a:spcBef>
                <a:spcPct val="0"/>
              </a:spcBef>
              <a:spcAft>
                <a:spcPct val="0"/>
              </a:spcAft>
              <a:defRPr sz="1100">
                <a:solidFill>
                  <a:schemeClr val="tx1"/>
                </a:solidFill>
                <a:latin typeface="Times" charset="0"/>
              </a:defRPr>
            </a:lvl9pPr>
          </a:lstStyle>
          <a:p>
            <a:fld id="{7FA11CA5-611A-4A68-9B07-D2B37E0D588E}" type="slidenum">
              <a:rPr lang="en-US" smtClean="0"/>
              <a:pPr/>
              <a:t>‹#›</a:t>
            </a:fld>
            <a:endParaRPr lang="en-US"/>
          </a:p>
        </p:txBody>
      </p:sp>
      <p:grpSp>
        <p:nvGrpSpPr>
          <p:cNvPr id="3" name="Group 4"/>
          <p:cNvGrpSpPr>
            <a:grpSpLocks/>
          </p:cNvGrpSpPr>
          <p:nvPr/>
        </p:nvGrpSpPr>
        <p:grpSpPr bwMode="auto">
          <a:xfrm>
            <a:off x="-11430" y="-22860"/>
            <a:ext cx="9155430" cy="160020"/>
            <a:chOff x="0" y="0"/>
            <a:chExt cx="6408" cy="112"/>
          </a:xfrm>
        </p:grpSpPr>
        <p:sp>
          <p:nvSpPr>
            <p:cNvPr id="4" name="Rectangle 5"/>
            <p:cNvSpPr>
              <a:spLocks/>
            </p:cNvSpPr>
            <p:nvPr/>
          </p:nvSpPr>
          <p:spPr bwMode="auto">
            <a:xfrm>
              <a:off x="1224" y="0"/>
              <a:ext cx="5184" cy="112"/>
            </a:xfrm>
            <a:prstGeom prst="rect">
              <a:avLst/>
            </a:prstGeom>
            <a:solidFill>
              <a:srgbClr val="A2988A"/>
            </a:solidFill>
            <a:ln w="9525" cap="flat">
              <a:solidFill>
                <a:srgbClr val="A2988A"/>
              </a:solidFill>
              <a:round/>
              <a:headEnd type="none" w="med" len="med"/>
              <a:tailEnd type="none" w="med" len="med"/>
            </a:ln>
            <a:extLst/>
          </p:spPr>
          <p:txBody>
            <a:bodyPr lIns="0" tIns="0" rIns="0" bIns="0"/>
            <a:lstStyle/>
            <a:p>
              <a:endParaRPr lang="en-US"/>
            </a:p>
          </p:txBody>
        </p:sp>
        <p:sp>
          <p:nvSpPr>
            <p:cNvPr id="5" name="Rectangle 6"/>
            <p:cNvSpPr>
              <a:spLocks/>
            </p:cNvSpPr>
            <p:nvPr/>
          </p:nvSpPr>
          <p:spPr bwMode="auto">
            <a:xfrm>
              <a:off x="0" y="0"/>
              <a:ext cx="1208" cy="112"/>
            </a:xfrm>
            <a:prstGeom prst="rect">
              <a:avLst/>
            </a:prstGeom>
            <a:solidFill>
              <a:srgbClr val="E87D1E"/>
            </a:solidFill>
            <a:ln w="9525" cap="flat">
              <a:solidFill>
                <a:srgbClr val="E87D1E"/>
              </a:solidFill>
              <a:round/>
              <a:headEnd type="none" w="med" len="med"/>
              <a:tailEnd type="none" w="med" len="med"/>
            </a:ln>
            <a:extLst/>
          </p:spPr>
          <p:txBody>
            <a:bodyPr lIns="0" tIns="0" rIns="0" bIns="0"/>
            <a:lstStyle/>
            <a:p>
              <a:endParaRPr lang="en-US"/>
            </a:p>
          </p:txBody>
        </p:sp>
      </p:grpSp>
      <p:pic>
        <p:nvPicPr>
          <p:cNvPr id="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5126" y="5943600"/>
            <a:ext cx="223599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7" name="Group 4"/>
          <p:cNvGrpSpPr>
            <a:grpSpLocks/>
          </p:cNvGrpSpPr>
          <p:nvPr/>
        </p:nvGrpSpPr>
        <p:grpSpPr bwMode="auto">
          <a:xfrm>
            <a:off x="-11430" y="6697980"/>
            <a:ext cx="9155430" cy="160020"/>
            <a:chOff x="0" y="0"/>
            <a:chExt cx="6408" cy="112"/>
          </a:xfrm>
        </p:grpSpPr>
        <p:sp>
          <p:nvSpPr>
            <p:cNvPr id="8" name="Rectangle 5"/>
            <p:cNvSpPr>
              <a:spLocks/>
            </p:cNvSpPr>
            <p:nvPr/>
          </p:nvSpPr>
          <p:spPr bwMode="auto">
            <a:xfrm>
              <a:off x="1224" y="0"/>
              <a:ext cx="5184" cy="112"/>
            </a:xfrm>
            <a:prstGeom prst="rect">
              <a:avLst/>
            </a:prstGeom>
            <a:solidFill>
              <a:srgbClr val="A2988A"/>
            </a:solidFill>
            <a:ln w="9525" cap="flat">
              <a:solidFill>
                <a:srgbClr val="A2988A"/>
              </a:solidFill>
              <a:round/>
              <a:headEnd type="none" w="med" len="med"/>
              <a:tailEnd type="none" w="med" len="med"/>
            </a:ln>
            <a:extLst/>
          </p:spPr>
          <p:txBody>
            <a:bodyPr lIns="0" tIns="0" rIns="0" bIns="0"/>
            <a:lstStyle/>
            <a:p>
              <a:endParaRPr lang="en-US"/>
            </a:p>
          </p:txBody>
        </p:sp>
        <p:sp>
          <p:nvSpPr>
            <p:cNvPr id="9" name="Rectangle 6"/>
            <p:cNvSpPr>
              <a:spLocks/>
            </p:cNvSpPr>
            <p:nvPr/>
          </p:nvSpPr>
          <p:spPr bwMode="auto">
            <a:xfrm>
              <a:off x="0" y="0"/>
              <a:ext cx="1208" cy="112"/>
            </a:xfrm>
            <a:prstGeom prst="rect">
              <a:avLst/>
            </a:prstGeom>
            <a:solidFill>
              <a:srgbClr val="E87D1E"/>
            </a:solidFill>
            <a:ln w="9525" cap="flat">
              <a:solidFill>
                <a:srgbClr val="E87D1E"/>
              </a:solidFill>
              <a:round/>
              <a:headEnd type="none" w="med" len="med"/>
              <a:tailEnd type="none" w="med" len="med"/>
            </a:ln>
            <a:extLst/>
          </p:spPr>
          <p:txBody>
            <a:bodyPr lIns="0" tIns="0" rIns="0" bIns="0"/>
            <a:lstStyle/>
            <a:p>
              <a:endParaRPr lang="en-US"/>
            </a:p>
          </p:txBody>
        </p:sp>
      </p:grpSp>
    </p:spTree>
    <p:extLst>
      <p:ext uri="{BB962C8B-B14F-4D97-AF65-F5344CB8AC3E}">
        <p14:creationId xmlns:p14="http://schemas.microsoft.com/office/powerpoint/2010/main" val="298838512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904" r:id="rId3"/>
    <p:sldLayoutId id="2147483911" r:id="rId4"/>
  </p:sldLayoutIdLst>
  <p:transition/>
  <p:hf hdr="0" ftr="0" dt="0"/>
  <p:txStyles>
    <p:titleStyle>
      <a:lvl1pPr marL="40005" algn="ctr" rtl="0" fontAlgn="base">
        <a:spcBef>
          <a:spcPct val="0"/>
        </a:spcBef>
        <a:spcAft>
          <a:spcPct val="0"/>
        </a:spcAft>
        <a:defRPr sz="4000">
          <a:solidFill>
            <a:srgbClr val="000000"/>
          </a:solidFill>
          <a:latin typeface="+mj-lt"/>
          <a:ea typeface="+mj-ea"/>
          <a:cs typeface="+mj-cs"/>
          <a:sym typeface="Tahoma" charset="0"/>
        </a:defRPr>
      </a:lvl1pPr>
      <a:lvl2pPr marL="40005"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2pPr>
      <a:lvl3pPr marL="40005"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3pPr>
      <a:lvl4pPr marL="40005"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4pPr>
      <a:lvl5pPr marL="40005"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5pPr>
      <a:lvl6pPr marL="451454"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6pPr>
      <a:lvl7pPr marL="862902"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7pPr>
      <a:lvl8pPr marL="1274356"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8pPr>
      <a:lvl9pPr marL="1685807" algn="ctr" rtl="0" fontAlgn="base">
        <a:spcBef>
          <a:spcPct val="0"/>
        </a:spcBef>
        <a:spcAft>
          <a:spcPct val="0"/>
        </a:spcAft>
        <a:defRPr sz="4000">
          <a:solidFill>
            <a:srgbClr val="000000"/>
          </a:solidFill>
          <a:latin typeface="Tahoma" charset="0"/>
          <a:ea typeface="ヒラギノ角ゴ ProN W3" charset="0"/>
          <a:cs typeface="ヒラギノ角ゴ ProN W3" charset="0"/>
          <a:sym typeface="Tahoma" charset="0"/>
        </a:defRPr>
      </a:lvl9pPr>
    </p:titleStyle>
    <p:bodyStyle>
      <a:lvl1pPr marL="344306" indent="-308589" algn="l" rtl="0" fontAlgn="base">
        <a:spcBef>
          <a:spcPts val="810"/>
        </a:spcBef>
        <a:spcAft>
          <a:spcPct val="0"/>
        </a:spcAft>
        <a:buClr>
          <a:srgbClr val="FFCC66"/>
        </a:buClr>
        <a:buSzPct val="100000"/>
        <a:buFont typeface="Wingdings" charset="2"/>
        <a:buChar char="w"/>
        <a:defRPr sz="2700">
          <a:solidFill>
            <a:schemeClr val="tx1"/>
          </a:solidFill>
          <a:latin typeface="+mn-lt"/>
          <a:ea typeface="+mn-ea"/>
          <a:cs typeface="+mn-cs"/>
          <a:sym typeface="Tahoma" charset="0"/>
        </a:defRPr>
      </a:lvl1pPr>
      <a:lvl2pPr marL="704325" indent="-257157" algn="l" rtl="0" fontAlgn="base">
        <a:spcBef>
          <a:spcPts val="720"/>
        </a:spcBef>
        <a:spcAft>
          <a:spcPct val="0"/>
        </a:spcAft>
        <a:buClr>
          <a:srgbClr val="FFFF66"/>
        </a:buClr>
        <a:buSzPct val="100000"/>
        <a:buFont typeface="Wingdings" charset="2"/>
        <a:buChar char="w"/>
        <a:defRPr sz="2300">
          <a:solidFill>
            <a:schemeClr val="tx1"/>
          </a:solidFill>
          <a:latin typeface="+mn-lt"/>
          <a:ea typeface="+mn-ea"/>
          <a:cs typeface="+mn-cs"/>
          <a:sym typeface="Tahoma" charset="0"/>
        </a:defRPr>
      </a:lvl2pPr>
      <a:lvl3pPr marL="1064345" indent="-205726" algn="l" rtl="0" fontAlgn="base">
        <a:spcBef>
          <a:spcPts val="540"/>
        </a:spcBef>
        <a:spcAft>
          <a:spcPct val="0"/>
        </a:spcAft>
        <a:buClr>
          <a:srgbClr val="FFCC66"/>
        </a:buClr>
        <a:buSzPct val="100000"/>
        <a:buFont typeface="Wingdings" charset="2"/>
        <a:buChar char="w"/>
        <a:defRPr sz="2000">
          <a:solidFill>
            <a:schemeClr val="tx1"/>
          </a:solidFill>
          <a:latin typeface="+mn-lt"/>
          <a:ea typeface="+mn-ea"/>
          <a:cs typeface="+mn-cs"/>
          <a:sym typeface="Tahoma" charset="0"/>
        </a:defRPr>
      </a:lvl3pPr>
      <a:lvl4pPr marL="1475795" indent="-205726" algn="l" rtl="0" fontAlgn="base">
        <a:spcBef>
          <a:spcPts val="450"/>
        </a:spcBef>
        <a:spcAft>
          <a:spcPct val="0"/>
        </a:spcAft>
        <a:buClr>
          <a:srgbClr val="FFFF66"/>
        </a:buClr>
        <a:buSzPct val="100000"/>
        <a:buFont typeface="Wingdings" charset="2"/>
        <a:buChar char="w"/>
        <a:defRPr>
          <a:solidFill>
            <a:schemeClr val="tx1"/>
          </a:solidFill>
          <a:latin typeface="+mn-lt"/>
          <a:ea typeface="+mn-ea"/>
          <a:cs typeface="+mn-cs"/>
          <a:sym typeface="Tahoma" charset="0"/>
        </a:defRPr>
      </a:lvl4pPr>
      <a:lvl5pPr marL="1887251" indent="-205726" algn="l" rtl="0" fontAlgn="base">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5pPr>
      <a:lvl6pPr marL="2298698" indent="-205726" algn="l" rtl="0" fontAlgn="base">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6pPr>
      <a:lvl7pPr marL="2710150" indent="-205726" algn="l" rtl="0" fontAlgn="base">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7pPr>
      <a:lvl8pPr marL="3121601" indent="-205726" algn="l" rtl="0" fontAlgn="base">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8pPr>
      <a:lvl9pPr marL="3533054" indent="-205726" algn="l" rtl="0" fontAlgn="base">
        <a:spcBef>
          <a:spcPts val="450"/>
        </a:spcBef>
        <a:spcAft>
          <a:spcPct val="0"/>
        </a:spcAft>
        <a:buClr>
          <a:srgbClr val="FFCC66"/>
        </a:buClr>
        <a:buSzPct val="100000"/>
        <a:buFont typeface="Wingdings" charset="2"/>
        <a:buChar char="w"/>
        <a:defRPr>
          <a:solidFill>
            <a:schemeClr val="tx1"/>
          </a:solidFill>
          <a:latin typeface="+mn-lt"/>
          <a:ea typeface="+mn-ea"/>
          <a:cs typeface="+mn-cs"/>
          <a:sym typeface="Tahoma" charset="0"/>
        </a:defRPr>
      </a:lvl9pPr>
    </p:bodyStyle>
    <p:otherStyle>
      <a:defPPr>
        <a:defRPr lang="en-US"/>
      </a:defPPr>
      <a:lvl1pPr marL="0" algn="l" defTabSz="822902" rtl="0" eaLnBrk="1" latinLnBrk="0" hangingPunct="1">
        <a:defRPr sz="1600" kern="1200">
          <a:solidFill>
            <a:schemeClr val="tx1"/>
          </a:solidFill>
          <a:latin typeface="+mn-lt"/>
          <a:ea typeface="+mn-ea"/>
          <a:cs typeface="+mn-cs"/>
        </a:defRPr>
      </a:lvl1pPr>
      <a:lvl2pPr marL="411452" algn="l" defTabSz="822902" rtl="0" eaLnBrk="1" latinLnBrk="0" hangingPunct="1">
        <a:defRPr sz="1600" kern="1200">
          <a:solidFill>
            <a:schemeClr val="tx1"/>
          </a:solidFill>
          <a:latin typeface="+mn-lt"/>
          <a:ea typeface="+mn-ea"/>
          <a:cs typeface="+mn-cs"/>
        </a:defRPr>
      </a:lvl2pPr>
      <a:lvl3pPr marL="822902" algn="l" defTabSz="822902" rtl="0" eaLnBrk="1" latinLnBrk="0" hangingPunct="1">
        <a:defRPr sz="1600" kern="1200">
          <a:solidFill>
            <a:schemeClr val="tx1"/>
          </a:solidFill>
          <a:latin typeface="+mn-lt"/>
          <a:ea typeface="+mn-ea"/>
          <a:cs typeface="+mn-cs"/>
        </a:defRPr>
      </a:lvl3pPr>
      <a:lvl4pPr marL="1234355" algn="l" defTabSz="822902" rtl="0" eaLnBrk="1" latinLnBrk="0" hangingPunct="1">
        <a:defRPr sz="1600" kern="1200">
          <a:solidFill>
            <a:schemeClr val="tx1"/>
          </a:solidFill>
          <a:latin typeface="+mn-lt"/>
          <a:ea typeface="+mn-ea"/>
          <a:cs typeface="+mn-cs"/>
        </a:defRPr>
      </a:lvl4pPr>
      <a:lvl5pPr marL="1645804" algn="l" defTabSz="822902" rtl="0" eaLnBrk="1" latinLnBrk="0" hangingPunct="1">
        <a:defRPr sz="1600" kern="1200">
          <a:solidFill>
            <a:schemeClr val="tx1"/>
          </a:solidFill>
          <a:latin typeface="+mn-lt"/>
          <a:ea typeface="+mn-ea"/>
          <a:cs typeface="+mn-cs"/>
        </a:defRPr>
      </a:lvl5pPr>
      <a:lvl6pPr marL="2057256" algn="l" defTabSz="822902" rtl="0" eaLnBrk="1" latinLnBrk="0" hangingPunct="1">
        <a:defRPr sz="1600" kern="1200">
          <a:solidFill>
            <a:schemeClr val="tx1"/>
          </a:solidFill>
          <a:latin typeface="+mn-lt"/>
          <a:ea typeface="+mn-ea"/>
          <a:cs typeface="+mn-cs"/>
        </a:defRPr>
      </a:lvl6pPr>
      <a:lvl7pPr marL="2468707" algn="l" defTabSz="822902" rtl="0" eaLnBrk="1" latinLnBrk="0" hangingPunct="1">
        <a:defRPr sz="1600" kern="1200">
          <a:solidFill>
            <a:schemeClr val="tx1"/>
          </a:solidFill>
          <a:latin typeface="+mn-lt"/>
          <a:ea typeface="+mn-ea"/>
          <a:cs typeface="+mn-cs"/>
        </a:defRPr>
      </a:lvl7pPr>
      <a:lvl8pPr marL="2880158" algn="l" defTabSz="822902" rtl="0" eaLnBrk="1" latinLnBrk="0" hangingPunct="1">
        <a:defRPr sz="1600" kern="1200">
          <a:solidFill>
            <a:schemeClr val="tx1"/>
          </a:solidFill>
          <a:latin typeface="+mn-lt"/>
          <a:ea typeface="+mn-ea"/>
          <a:cs typeface="+mn-cs"/>
        </a:defRPr>
      </a:lvl8pPr>
      <a:lvl9pPr marL="3291609" algn="l" defTabSz="822902"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1"/>
          <p:cNvSpPr txBox="1">
            <a:spLocks noGrp="1" noChangeArrowheads="1"/>
          </p:cNvSpPr>
          <p:nvPr>
            <p:ph type="sldNum" sz="quarter" idx="4"/>
          </p:nvPr>
        </p:nvSpPr>
        <p:spPr bwMode="auto">
          <a:xfrm>
            <a:off x="434340" y="6286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82292" tIns="41148" rIns="82292" bIns="41148" numCol="1" anchor="t" anchorCtr="0" compatLnSpc="1">
            <a:prstTxWarp prst="textNoShape">
              <a:avLst/>
            </a:prstTxWarp>
          </a:bodyPr>
          <a:lstStyle>
            <a:lvl1pPr algn="ctr">
              <a:defRPr sz="900" baseline="0">
                <a:solidFill>
                  <a:schemeClr val="tx2"/>
                </a:solidFill>
                <a:latin typeface="Calibri" panose="020F0502020204030204" pitchFamily="34" charset="0"/>
                <a:cs typeface="Tahoma" charset="0"/>
                <a:sym typeface="Tahoma" charset="0"/>
              </a:defRPr>
            </a:lvl1pPr>
            <a:lvl2pPr>
              <a:defRPr sz="1100">
                <a:solidFill>
                  <a:schemeClr val="tx1"/>
                </a:solidFill>
                <a:latin typeface="Times" charset="0"/>
              </a:defRPr>
            </a:lvl2pPr>
            <a:lvl3pPr>
              <a:defRPr sz="1100">
                <a:solidFill>
                  <a:schemeClr val="tx1"/>
                </a:solidFill>
                <a:latin typeface="Times" charset="0"/>
              </a:defRPr>
            </a:lvl3pPr>
            <a:lvl4pPr>
              <a:defRPr sz="1100">
                <a:solidFill>
                  <a:schemeClr val="tx1"/>
                </a:solidFill>
                <a:latin typeface="Times" charset="0"/>
              </a:defRPr>
            </a:lvl4pPr>
            <a:lvl5pPr>
              <a:defRPr sz="1100">
                <a:solidFill>
                  <a:schemeClr val="tx1"/>
                </a:solidFill>
                <a:latin typeface="Times" charset="0"/>
              </a:defRPr>
            </a:lvl5pPr>
            <a:lvl6pPr fontAlgn="base">
              <a:spcBef>
                <a:spcPct val="0"/>
              </a:spcBef>
              <a:spcAft>
                <a:spcPct val="0"/>
              </a:spcAft>
              <a:defRPr sz="1100">
                <a:solidFill>
                  <a:schemeClr val="tx1"/>
                </a:solidFill>
                <a:latin typeface="Times" charset="0"/>
              </a:defRPr>
            </a:lvl6pPr>
            <a:lvl7pPr fontAlgn="base">
              <a:spcBef>
                <a:spcPct val="0"/>
              </a:spcBef>
              <a:spcAft>
                <a:spcPct val="0"/>
              </a:spcAft>
              <a:defRPr sz="1100">
                <a:solidFill>
                  <a:schemeClr val="tx1"/>
                </a:solidFill>
                <a:latin typeface="Times" charset="0"/>
              </a:defRPr>
            </a:lvl7pPr>
            <a:lvl8pPr fontAlgn="base">
              <a:spcBef>
                <a:spcPct val="0"/>
              </a:spcBef>
              <a:spcAft>
                <a:spcPct val="0"/>
              </a:spcAft>
              <a:defRPr sz="1100">
                <a:solidFill>
                  <a:schemeClr val="tx1"/>
                </a:solidFill>
                <a:latin typeface="Times" charset="0"/>
              </a:defRPr>
            </a:lvl8pPr>
            <a:lvl9pPr fontAlgn="base">
              <a:spcBef>
                <a:spcPct val="0"/>
              </a:spcBef>
              <a:spcAft>
                <a:spcPct val="0"/>
              </a:spcAft>
              <a:defRPr sz="1100">
                <a:solidFill>
                  <a:schemeClr val="tx1"/>
                </a:solidFill>
                <a:latin typeface="Times" charset="0"/>
              </a:defRPr>
            </a:lvl9pPr>
          </a:lstStyle>
          <a:p>
            <a:fld id="{7FA11CA5-611A-4A68-9B07-D2B37E0D588E}" type="slidenum">
              <a:rPr lang="en-US" smtClean="0"/>
              <a:pPr/>
              <a:t>‹#›</a:t>
            </a:fld>
            <a:endParaRPr lang="en-US"/>
          </a:p>
        </p:txBody>
      </p:sp>
      <p:grpSp>
        <p:nvGrpSpPr>
          <p:cNvPr id="8" name="Group 4"/>
          <p:cNvGrpSpPr>
            <a:grpSpLocks/>
          </p:cNvGrpSpPr>
          <p:nvPr/>
        </p:nvGrpSpPr>
        <p:grpSpPr bwMode="auto">
          <a:xfrm>
            <a:off x="-11430" y="-22860"/>
            <a:ext cx="9155430" cy="160020"/>
            <a:chOff x="0" y="0"/>
            <a:chExt cx="6408" cy="112"/>
          </a:xfrm>
        </p:grpSpPr>
        <p:sp>
          <p:nvSpPr>
            <p:cNvPr id="9" name="Rectangle 5"/>
            <p:cNvSpPr>
              <a:spLocks/>
            </p:cNvSpPr>
            <p:nvPr/>
          </p:nvSpPr>
          <p:spPr bwMode="auto">
            <a:xfrm>
              <a:off x="1224" y="0"/>
              <a:ext cx="5184" cy="112"/>
            </a:xfrm>
            <a:prstGeom prst="rect">
              <a:avLst/>
            </a:prstGeom>
            <a:solidFill>
              <a:srgbClr val="A2988A"/>
            </a:solidFill>
            <a:ln w="9525" cap="flat">
              <a:solidFill>
                <a:srgbClr val="A2988A"/>
              </a:solidFill>
              <a:round/>
              <a:headEnd type="none" w="med" len="med"/>
              <a:tailEnd type="none" w="med" len="med"/>
            </a:ln>
            <a:extLst/>
          </p:spPr>
          <p:txBody>
            <a:bodyPr lIns="0" tIns="0" rIns="0" bIns="0"/>
            <a:lstStyle/>
            <a:p>
              <a:endParaRPr lang="en-US"/>
            </a:p>
          </p:txBody>
        </p:sp>
        <p:sp>
          <p:nvSpPr>
            <p:cNvPr id="10" name="Rectangle 6"/>
            <p:cNvSpPr>
              <a:spLocks/>
            </p:cNvSpPr>
            <p:nvPr/>
          </p:nvSpPr>
          <p:spPr bwMode="auto">
            <a:xfrm>
              <a:off x="0" y="0"/>
              <a:ext cx="1208" cy="112"/>
            </a:xfrm>
            <a:prstGeom prst="rect">
              <a:avLst/>
            </a:prstGeom>
            <a:solidFill>
              <a:srgbClr val="E87D1E"/>
            </a:solidFill>
            <a:ln w="9525" cap="flat">
              <a:solidFill>
                <a:srgbClr val="E87D1E"/>
              </a:solidFill>
              <a:round/>
              <a:headEnd type="none" w="med" len="med"/>
              <a:tailEnd type="none" w="med" len="med"/>
            </a:ln>
            <a:extLst/>
          </p:spPr>
          <p:txBody>
            <a:bodyPr lIns="0" tIns="0" rIns="0" bIns="0"/>
            <a:lstStyle/>
            <a:p>
              <a:endParaRPr lang="en-US"/>
            </a:p>
          </p:txBody>
        </p:sp>
      </p:grpSp>
      <p:grpSp>
        <p:nvGrpSpPr>
          <p:cNvPr id="11" name="Group 4"/>
          <p:cNvGrpSpPr>
            <a:grpSpLocks/>
          </p:cNvGrpSpPr>
          <p:nvPr/>
        </p:nvGrpSpPr>
        <p:grpSpPr bwMode="auto">
          <a:xfrm>
            <a:off x="-11430" y="6697980"/>
            <a:ext cx="9155430" cy="160020"/>
            <a:chOff x="0" y="0"/>
            <a:chExt cx="6408" cy="112"/>
          </a:xfrm>
        </p:grpSpPr>
        <p:sp>
          <p:nvSpPr>
            <p:cNvPr id="12" name="Rectangle 5"/>
            <p:cNvSpPr>
              <a:spLocks/>
            </p:cNvSpPr>
            <p:nvPr/>
          </p:nvSpPr>
          <p:spPr bwMode="auto">
            <a:xfrm>
              <a:off x="1224" y="0"/>
              <a:ext cx="5184" cy="112"/>
            </a:xfrm>
            <a:prstGeom prst="rect">
              <a:avLst/>
            </a:prstGeom>
            <a:solidFill>
              <a:srgbClr val="A2988A"/>
            </a:solidFill>
            <a:ln w="9525" cap="flat">
              <a:solidFill>
                <a:srgbClr val="A2988A"/>
              </a:solidFill>
              <a:round/>
              <a:headEnd type="none" w="med" len="med"/>
              <a:tailEnd type="none" w="med" len="med"/>
            </a:ln>
            <a:extLst/>
          </p:spPr>
          <p:txBody>
            <a:bodyPr lIns="0" tIns="0" rIns="0" bIns="0"/>
            <a:lstStyle/>
            <a:p>
              <a:endParaRPr lang="en-US"/>
            </a:p>
          </p:txBody>
        </p:sp>
        <p:sp>
          <p:nvSpPr>
            <p:cNvPr id="13" name="Rectangle 6"/>
            <p:cNvSpPr>
              <a:spLocks/>
            </p:cNvSpPr>
            <p:nvPr/>
          </p:nvSpPr>
          <p:spPr bwMode="auto">
            <a:xfrm>
              <a:off x="0" y="0"/>
              <a:ext cx="1208" cy="112"/>
            </a:xfrm>
            <a:prstGeom prst="rect">
              <a:avLst/>
            </a:prstGeom>
            <a:solidFill>
              <a:srgbClr val="E87D1E"/>
            </a:solidFill>
            <a:ln w="9525" cap="flat">
              <a:solidFill>
                <a:srgbClr val="E87D1E"/>
              </a:solidFill>
              <a:round/>
              <a:headEnd type="none" w="med" len="med"/>
              <a:tailEnd type="none" w="med" len="med"/>
            </a:ln>
            <a:extLst/>
          </p:spPr>
          <p:txBody>
            <a:bodyPr lIns="0" tIns="0" rIns="0" bIns="0"/>
            <a:lstStyle/>
            <a:p>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lvl="0"/>
            <a:r>
              <a:rPr lang="en-US"/>
              <a:t>Click to edit Master title style</a:t>
            </a:r>
          </a:p>
        </p:txBody>
      </p:sp>
    </p:spTree>
    <p:extLst>
      <p:ext uri="{BB962C8B-B14F-4D97-AF65-F5344CB8AC3E}">
        <p14:creationId xmlns:p14="http://schemas.microsoft.com/office/powerpoint/2010/main" val="2276957752"/>
      </p:ext>
    </p:extLst>
  </p:cSld>
  <p:clrMap bg1="lt1" tx1="dk1" bg2="lt2" tx2="dk2" accent1="accent1" accent2="accent2" accent3="accent3" accent4="accent4" accent5="accent5" accent6="accent6" hlink="hlink" folHlink="folHlink"/>
  <p:sldLayoutIdLst>
    <p:sldLayoutId id="2147483899" r:id="rId1"/>
    <p:sldLayoutId id="2147483900" r:id="rId2"/>
  </p:sldLayoutIdLst>
  <p:txStyles>
    <p:titleStyle>
      <a:lvl1pPr algn="ctr" defTabSz="822893" rtl="0" eaLnBrk="1" latinLnBrk="0" hangingPunct="1">
        <a:spcBef>
          <a:spcPct val="0"/>
        </a:spcBef>
        <a:buNone/>
        <a:defRPr lang="en-US" sz="4800" kern="1200" smtClean="0">
          <a:solidFill>
            <a:srgbClr val="E87D1E"/>
          </a:solidFill>
          <a:latin typeface="+mj-lt"/>
          <a:ea typeface="+mj-ea"/>
          <a:cs typeface="+mj-cs"/>
        </a:defRPr>
      </a:lvl1pPr>
    </p:titleStyle>
    <p:bodyStyle>
      <a:lvl1pPr marL="308586" indent="-308586" algn="l" defTabSz="82289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8601" indent="-257154" algn="l" defTabSz="822893"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8619" indent="-205724" algn="l" defTabSz="82289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40065"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512"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2960"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404"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5853"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300"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2893" rtl="0" eaLnBrk="1" latinLnBrk="0" hangingPunct="1">
        <a:defRPr sz="1600" kern="1200">
          <a:solidFill>
            <a:schemeClr val="tx1"/>
          </a:solidFill>
          <a:latin typeface="+mn-lt"/>
          <a:ea typeface="+mn-ea"/>
          <a:cs typeface="+mn-cs"/>
        </a:defRPr>
      </a:lvl1pPr>
      <a:lvl2pPr marL="411448" algn="l" defTabSz="822893" rtl="0" eaLnBrk="1" latinLnBrk="0" hangingPunct="1">
        <a:defRPr sz="1600" kern="1200">
          <a:solidFill>
            <a:schemeClr val="tx1"/>
          </a:solidFill>
          <a:latin typeface="+mn-lt"/>
          <a:ea typeface="+mn-ea"/>
          <a:cs typeface="+mn-cs"/>
        </a:defRPr>
      </a:lvl2pPr>
      <a:lvl3pPr marL="822893" algn="l" defTabSz="822893" rtl="0" eaLnBrk="1" latinLnBrk="0" hangingPunct="1">
        <a:defRPr sz="1600" kern="1200">
          <a:solidFill>
            <a:schemeClr val="tx1"/>
          </a:solidFill>
          <a:latin typeface="+mn-lt"/>
          <a:ea typeface="+mn-ea"/>
          <a:cs typeface="+mn-cs"/>
        </a:defRPr>
      </a:lvl3pPr>
      <a:lvl4pPr marL="1234343" algn="l" defTabSz="822893" rtl="0" eaLnBrk="1" latinLnBrk="0" hangingPunct="1">
        <a:defRPr sz="1600" kern="1200">
          <a:solidFill>
            <a:schemeClr val="tx1"/>
          </a:solidFill>
          <a:latin typeface="+mn-lt"/>
          <a:ea typeface="+mn-ea"/>
          <a:cs typeface="+mn-cs"/>
        </a:defRPr>
      </a:lvl4pPr>
      <a:lvl5pPr marL="1645788" algn="l" defTabSz="822893" rtl="0" eaLnBrk="1" latinLnBrk="0" hangingPunct="1">
        <a:defRPr sz="1600" kern="1200">
          <a:solidFill>
            <a:schemeClr val="tx1"/>
          </a:solidFill>
          <a:latin typeface="+mn-lt"/>
          <a:ea typeface="+mn-ea"/>
          <a:cs typeface="+mn-cs"/>
        </a:defRPr>
      </a:lvl5pPr>
      <a:lvl6pPr marL="2057235" algn="l" defTabSz="822893" rtl="0" eaLnBrk="1" latinLnBrk="0" hangingPunct="1">
        <a:defRPr sz="1600" kern="1200">
          <a:solidFill>
            <a:schemeClr val="tx1"/>
          </a:solidFill>
          <a:latin typeface="+mn-lt"/>
          <a:ea typeface="+mn-ea"/>
          <a:cs typeface="+mn-cs"/>
        </a:defRPr>
      </a:lvl6pPr>
      <a:lvl7pPr marL="2468682" algn="l" defTabSz="822893" rtl="0" eaLnBrk="1" latinLnBrk="0" hangingPunct="1">
        <a:defRPr sz="1600" kern="1200">
          <a:solidFill>
            <a:schemeClr val="tx1"/>
          </a:solidFill>
          <a:latin typeface="+mn-lt"/>
          <a:ea typeface="+mn-ea"/>
          <a:cs typeface="+mn-cs"/>
        </a:defRPr>
      </a:lvl7pPr>
      <a:lvl8pPr marL="2880130" algn="l" defTabSz="822893" rtl="0" eaLnBrk="1" latinLnBrk="0" hangingPunct="1">
        <a:defRPr sz="1600" kern="1200">
          <a:solidFill>
            <a:schemeClr val="tx1"/>
          </a:solidFill>
          <a:latin typeface="+mn-lt"/>
          <a:ea typeface="+mn-ea"/>
          <a:cs typeface="+mn-cs"/>
        </a:defRPr>
      </a:lvl8pPr>
      <a:lvl9pPr marL="3291576" algn="l" defTabSz="8228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1"/>
          <p:cNvSpPr txBox="1">
            <a:spLocks noGrp="1" noChangeArrowheads="1"/>
          </p:cNvSpPr>
          <p:nvPr>
            <p:ph type="sldNum" sz="quarter" idx="4"/>
          </p:nvPr>
        </p:nvSpPr>
        <p:spPr bwMode="auto">
          <a:xfrm>
            <a:off x="434340" y="6286500"/>
            <a:ext cx="2286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82292" tIns="41148" rIns="82292" bIns="41148" numCol="1" anchor="t" anchorCtr="0" compatLnSpc="1">
            <a:prstTxWarp prst="textNoShape">
              <a:avLst/>
            </a:prstTxWarp>
          </a:bodyPr>
          <a:lstStyle>
            <a:lvl1pPr algn="ctr">
              <a:defRPr sz="900" baseline="0">
                <a:solidFill>
                  <a:schemeClr val="tx2"/>
                </a:solidFill>
                <a:latin typeface="Calibri" panose="020F0502020204030204" pitchFamily="34" charset="0"/>
                <a:cs typeface="Tahoma" charset="0"/>
                <a:sym typeface="Tahoma" charset="0"/>
              </a:defRPr>
            </a:lvl1pPr>
            <a:lvl2pPr>
              <a:defRPr sz="1100">
                <a:solidFill>
                  <a:schemeClr val="tx1"/>
                </a:solidFill>
                <a:latin typeface="Times" charset="0"/>
              </a:defRPr>
            </a:lvl2pPr>
            <a:lvl3pPr>
              <a:defRPr sz="1100">
                <a:solidFill>
                  <a:schemeClr val="tx1"/>
                </a:solidFill>
                <a:latin typeface="Times" charset="0"/>
              </a:defRPr>
            </a:lvl3pPr>
            <a:lvl4pPr>
              <a:defRPr sz="1100">
                <a:solidFill>
                  <a:schemeClr val="tx1"/>
                </a:solidFill>
                <a:latin typeface="Times" charset="0"/>
              </a:defRPr>
            </a:lvl4pPr>
            <a:lvl5pPr>
              <a:defRPr sz="1100">
                <a:solidFill>
                  <a:schemeClr val="tx1"/>
                </a:solidFill>
                <a:latin typeface="Times" charset="0"/>
              </a:defRPr>
            </a:lvl5pPr>
            <a:lvl6pPr fontAlgn="base">
              <a:spcBef>
                <a:spcPct val="0"/>
              </a:spcBef>
              <a:spcAft>
                <a:spcPct val="0"/>
              </a:spcAft>
              <a:defRPr sz="1100">
                <a:solidFill>
                  <a:schemeClr val="tx1"/>
                </a:solidFill>
                <a:latin typeface="Times" charset="0"/>
              </a:defRPr>
            </a:lvl6pPr>
            <a:lvl7pPr fontAlgn="base">
              <a:spcBef>
                <a:spcPct val="0"/>
              </a:spcBef>
              <a:spcAft>
                <a:spcPct val="0"/>
              </a:spcAft>
              <a:defRPr sz="1100">
                <a:solidFill>
                  <a:schemeClr val="tx1"/>
                </a:solidFill>
                <a:latin typeface="Times" charset="0"/>
              </a:defRPr>
            </a:lvl7pPr>
            <a:lvl8pPr fontAlgn="base">
              <a:spcBef>
                <a:spcPct val="0"/>
              </a:spcBef>
              <a:spcAft>
                <a:spcPct val="0"/>
              </a:spcAft>
              <a:defRPr sz="1100">
                <a:solidFill>
                  <a:schemeClr val="tx1"/>
                </a:solidFill>
                <a:latin typeface="Times" charset="0"/>
              </a:defRPr>
            </a:lvl8pPr>
            <a:lvl9pPr fontAlgn="base">
              <a:spcBef>
                <a:spcPct val="0"/>
              </a:spcBef>
              <a:spcAft>
                <a:spcPct val="0"/>
              </a:spcAft>
              <a:defRPr sz="1100">
                <a:solidFill>
                  <a:schemeClr val="tx1"/>
                </a:solidFill>
                <a:latin typeface="Times" charset="0"/>
              </a:defRPr>
            </a:lvl9pPr>
          </a:lstStyle>
          <a:p>
            <a:fld id="{7FA11CA5-611A-4A68-9B07-D2B37E0D588E}" type="slidenum">
              <a:rPr lang="en-US" smtClean="0">
                <a:solidFill>
                  <a:srgbClr val="E87D1E"/>
                </a:solidFill>
              </a:rPr>
              <a:pPr/>
              <a:t>‹#›</a:t>
            </a:fld>
            <a:endParaRPr lang="en-US">
              <a:solidFill>
                <a:srgbClr val="E87D1E"/>
              </a:solidFill>
            </a:endParaRPr>
          </a:p>
        </p:txBody>
      </p:sp>
      <p:grpSp>
        <p:nvGrpSpPr>
          <p:cNvPr id="8" name="Group 4"/>
          <p:cNvGrpSpPr>
            <a:grpSpLocks/>
          </p:cNvGrpSpPr>
          <p:nvPr/>
        </p:nvGrpSpPr>
        <p:grpSpPr bwMode="auto">
          <a:xfrm>
            <a:off x="-11430" y="-22860"/>
            <a:ext cx="9155430" cy="160020"/>
            <a:chOff x="0" y="0"/>
            <a:chExt cx="6408" cy="112"/>
          </a:xfrm>
        </p:grpSpPr>
        <p:sp>
          <p:nvSpPr>
            <p:cNvPr id="9" name="Rectangle 5"/>
            <p:cNvSpPr>
              <a:spLocks/>
            </p:cNvSpPr>
            <p:nvPr/>
          </p:nvSpPr>
          <p:spPr bwMode="auto">
            <a:xfrm>
              <a:off x="1224" y="0"/>
              <a:ext cx="5184" cy="112"/>
            </a:xfrm>
            <a:prstGeom prst="rect">
              <a:avLst/>
            </a:prstGeom>
            <a:solidFill>
              <a:srgbClr val="A2988A"/>
            </a:solidFill>
            <a:ln w="9525" cap="flat">
              <a:solidFill>
                <a:srgbClr val="A2988A"/>
              </a:solidFill>
              <a:round/>
              <a:headEnd type="none" w="med" len="med"/>
              <a:tailEnd type="none" w="med" len="med"/>
            </a:ln>
            <a:extLst/>
          </p:spPr>
          <p:txBody>
            <a:bodyPr lIns="0" tIns="0" rIns="0" bIns="0"/>
            <a:lstStyle/>
            <a:p>
              <a:endParaRPr lang="en-US">
                <a:solidFill>
                  <a:srgbClr val="6A737B"/>
                </a:solidFill>
              </a:endParaRPr>
            </a:p>
          </p:txBody>
        </p:sp>
        <p:sp>
          <p:nvSpPr>
            <p:cNvPr id="10" name="Rectangle 6"/>
            <p:cNvSpPr>
              <a:spLocks/>
            </p:cNvSpPr>
            <p:nvPr/>
          </p:nvSpPr>
          <p:spPr bwMode="auto">
            <a:xfrm>
              <a:off x="0" y="0"/>
              <a:ext cx="1208" cy="112"/>
            </a:xfrm>
            <a:prstGeom prst="rect">
              <a:avLst/>
            </a:prstGeom>
            <a:solidFill>
              <a:srgbClr val="E87D1E"/>
            </a:solidFill>
            <a:ln w="9525" cap="flat">
              <a:solidFill>
                <a:srgbClr val="E87D1E"/>
              </a:solidFill>
              <a:round/>
              <a:headEnd type="none" w="med" len="med"/>
              <a:tailEnd type="none" w="med" len="med"/>
            </a:ln>
            <a:extLst/>
          </p:spPr>
          <p:txBody>
            <a:bodyPr lIns="0" tIns="0" rIns="0" bIns="0"/>
            <a:lstStyle/>
            <a:p>
              <a:endParaRPr lang="en-US">
                <a:solidFill>
                  <a:srgbClr val="6A737B"/>
                </a:solidFill>
              </a:endParaRPr>
            </a:p>
          </p:txBody>
        </p:sp>
      </p:grpSp>
      <p:grpSp>
        <p:nvGrpSpPr>
          <p:cNvPr id="11" name="Group 4"/>
          <p:cNvGrpSpPr>
            <a:grpSpLocks/>
          </p:cNvGrpSpPr>
          <p:nvPr/>
        </p:nvGrpSpPr>
        <p:grpSpPr bwMode="auto">
          <a:xfrm>
            <a:off x="-11430" y="6697980"/>
            <a:ext cx="9155430" cy="160020"/>
            <a:chOff x="0" y="0"/>
            <a:chExt cx="6408" cy="112"/>
          </a:xfrm>
        </p:grpSpPr>
        <p:sp>
          <p:nvSpPr>
            <p:cNvPr id="12" name="Rectangle 5"/>
            <p:cNvSpPr>
              <a:spLocks/>
            </p:cNvSpPr>
            <p:nvPr/>
          </p:nvSpPr>
          <p:spPr bwMode="auto">
            <a:xfrm>
              <a:off x="1224" y="0"/>
              <a:ext cx="5184" cy="112"/>
            </a:xfrm>
            <a:prstGeom prst="rect">
              <a:avLst/>
            </a:prstGeom>
            <a:solidFill>
              <a:srgbClr val="A2988A"/>
            </a:solidFill>
            <a:ln w="9525" cap="flat">
              <a:solidFill>
                <a:srgbClr val="A2988A"/>
              </a:solidFill>
              <a:round/>
              <a:headEnd type="none" w="med" len="med"/>
              <a:tailEnd type="none" w="med" len="med"/>
            </a:ln>
            <a:extLst/>
          </p:spPr>
          <p:txBody>
            <a:bodyPr lIns="0" tIns="0" rIns="0" bIns="0"/>
            <a:lstStyle/>
            <a:p>
              <a:endParaRPr lang="en-US">
                <a:solidFill>
                  <a:srgbClr val="6A737B"/>
                </a:solidFill>
              </a:endParaRPr>
            </a:p>
          </p:txBody>
        </p:sp>
        <p:sp>
          <p:nvSpPr>
            <p:cNvPr id="13" name="Rectangle 6"/>
            <p:cNvSpPr>
              <a:spLocks/>
            </p:cNvSpPr>
            <p:nvPr/>
          </p:nvSpPr>
          <p:spPr bwMode="auto">
            <a:xfrm>
              <a:off x="0" y="0"/>
              <a:ext cx="1208" cy="112"/>
            </a:xfrm>
            <a:prstGeom prst="rect">
              <a:avLst/>
            </a:prstGeom>
            <a:solidFill>
              <a:srgbClr val="E87D1E"/>
            </a:solidFill>
            <a:ln w="9525" cap="flat">
              <a:solidFill>
                <a:srgbClr val="E87D1E"/>
              </a:solidFill>
              <a:round/>
              <a:headEnd type="none" w="med" len="med"/>
              <a:tailEnd type="none" w="med" len="med"/>
            </a:ln>
            <a:extLst/>
          </p:spPr>
          <p:txBody>
            <a:bodyPr lIns="0" tIns="0" rIns="0" bIns="0"/>
            <a:lstStyle/>
            <a:p>
              <a:endParaRPr lang="en-US">
                <a:solidFill>
                  <a:srgbClr val="6A737B"/>
                </a:solidFill>
              </a:endParaRPr>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pPr lvl="0"/>
            <a:r>
              <a:rPr lang="en-US"/>
              <a:t>Click to edit Master title style</a:t>
            </a:r>
          </a:p>
        </p:txBody>
      </p:sp>
    </p:spTree>
    <p:extLst>
      <p:ext uri="{BB962C8B-B14F-4D97-AF65-F5344CB8AC3E}">
        <p14:creationId xmlns:p14="http://schemas.microsoft.com/office/powerpoint/2010/main" val="1954109254"/>
      </p:ext>
    </p:extLst>
  </p:cSld>
  <p:clrMap bg1="lt1" tx1="dk1" bg2="lt2" tx2="dk2" accent1="accent1" accent2="accent2" accent3="accent3" accent4="accent4" accent5="accent5" accent6="accent6" hlink="hlink" folHlink="folHlink"/>
  <p:sldLayoutIdLst>
    <p:sldLayoutId id="2147483907" r:id="rId1"/>
    <p:sldLayoutId id="2147483908" r:id="rId2"/>
  </p:sldLayoutIdLst>
  <p:txStyles>
    <p:titleStyle>
      <a:lvl1pPr algn="ctr" defTabSz="822893" rtl="0" eaLnBrk="1" latinLnBrk="0" hangingPunct="1">
        <a:spcBef>
          <a:spcPct val="0"/>
        </a:spcBef>
        <a:buNone/>
        <a:defRPr lang="en-US" sz="4800" kern="1200" smtClean="0">
          <a:solidFill>
            <a:srgbClr val="E87D1E"/>
          </a:solidFill>
          <a:latin typeface="+mj-lt"/>
          <a:ea typeface="+mj-ea"/>
          <a:cs typeface="+mj-cs"/>
        </a:defRPr>
      </a:lvl1pPr>
    </p:titleStyle>
    <p:bodyStyle>
      <a:lvl1pPr marL="308586" indent="-308586" algn="l" defTabSz="82289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1pPr>
      <a:lvl2pPr marL="668601" indent="-257154" algn="l" defTabSz="822893"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28619" indent="-205724" algn="l" defTabSz="82289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3pPr>
      <a:lvl4pPr marL="1440065"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51512"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62960"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404"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5853"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300" indent="-205724" algn="l" defTabSz="8228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22893" rtl="0" eaLnBrk="1" latinLnBrk="0" hangingPunct="1">
        <a:defRPr sz="1600" kern="1200">
          <a:solidFill>
            <a:schemeClr val="tx1"/>
          </a:solidFill>
          <a:latin typeface="+mn-lt"/>
          <a:ea typeface="+mn-ea"/>
          <a:cs typeface="+mn-cs"/>
        </a:defRPr>
      </a:lvl1pPr>
      <a:lvl2pPr marL="411448" algn="l" defTabSz="822893" rtl="0" eaLnBrk="1" latinLnBrk="0" hangingPunct="1">
        <a:defRPr sz="1600" kern="1200">
          <a:solidFill>
            <a:schemeClr val="tx1"/>
          </a:solidFill>
          <a:latin typeface="+mn-lt"/>
          <a:ea typeface="+mn-ea"/>
          <a:cs typeface="+mn-cs"/>
        </a:defRPr>
      </a:lvl2pPr>
      <a:lvl3pPr marL="822893" algn="l" defTabSz="822893" rtl="0" eaLnBrk="1" latinLnBrk="0" hangingPunct="1">
        <a:defRPr sz="1600" kern="1200">
          <a:solidFill>
            <a:schemeClr val="tx1"/>
          </a:solidFill>
          <a:latin typeface="+mn-lt"/>
          <a:ea typeface="+mn-ea"/>
          <a:cs typeface="+mn-cs"/>
        </a:defRPr>
      </a:lvl3pPr>
      <a:lvl4pPr marL="1234343" algn="l" defTabSz="822893" rtl="0" eaLnBrk="1" latinLnBrk="0" hangingPunct="1">
        <a:defRPr sz="1600" kern="1200">
          <a:solidFill>
            <a:schemeClr val="tx1"/>
          </a:solidFill>
          <a:latin typeface="+mn-lt"/>
          <a:ea typeface="+mn-ea"/>
          <a:cs typeface="+mn-cs"/>
        </a:defRPr>
      </a:lvl4pPr>
      <a:lvl5pPr marL="1645788" algn="l" defTabSz="822893" rtl="0" eaLnBrk="1" latinLnBrk="0" hangingPunct="1">
        <a:defRPr sz="1600" kern="1200">
          <a:solidFill>
            <a:schemeClr val="tx1"/>
          </a:solidFill>
          <a:latin typeface="+mn-lt"/>
          <a:ea typeface="+mn-ea"/>
          <a:cs typeface="+mn-cs"/>
        </a:defRPr>
      </a:lvl5pPr>
      <a:lvl6pPr marL="2057235" algn="l" defTabSz="822893" rtl="0" eaLnBrk="1" latinLnBrk="0" hangingPunct="1">
        <a:defRPr sz="1600" kern="1200">
          <a:solidFill>
            <a:schemeClr val="tx1"/>
          </a:solidFill>
          <a:latin typeface="+mn-lt"/>
          <a:ea typeface="+mn-ea"/>
          <a:cs typeface="+mn-cs"/>
        </a:defRPr>
      </a:lvl6pPr>
      <a:lvl7pPr marL="2468682" algn="l" defTabSz="822893" rtl="0" eaLnBrk="1" latinLnBrk="0" hangingPunct="1">
        <a:defRPr sz="1600" kern="1200">
          <a:solidFill>
            <a:schemeClr val="tx1"/>
          </a:solidFill>
          <a:latin typeface="+mn-lt"/>
          <a:ea typeface="+mn-ea"/>
          <a:cs typeface="+mn-cs"/>
        </a:defRPr>
      </a:lvl7pPr>
      <a:lvl8pPr marL="2880130" algn="l" defTabSz="822893" rtl="0" eaLnBrk="1" latinLnBrk="0" hangingPunct="1">
        <a:defRPr sz="1600" kern="1200">
          <a:solidFill>
            <a:schemeClr val="tx1"/>
          </a:solidFill>
          <a:latin typeface="+mn-lt"/>
          <a:ea typeface="+mn-ea"/>
          <a:cs typeface="+mn-cs"/>
        </a:defRPr>
      </a:lvl8pPr>
      <a:lvl9pPr marL="3291576" algn="l" defTabSz="82289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jiwei.li@vch.ca" TargetMode="External"/><Relationship Id="rId2" Type="http://schemas.openxmlformats.org/officeDocument/2006/relationships/hyperlink" Target="mailto:khill@doctorsofbc.ca" TargetMode="External"/><Relationship Id="rId1" Type="http://schemas.openxmlformats.org/officeDocument/2006/relationships/slideLayout" Target="../slideLayouts/slideLayout6.xml"/><Relationship Id="rId5" Type="http://schemas.openxmlformats.org/officeDocument/2006/relationships/hyperlink" Target="mailto:menglish@doctorsofbc.ca" TargetMode="External"/><Relationship Id="rId4" Type="http://schemas.openxmlformats.org/officeDocument/2006/relationships/hyperlink" Target="mailto:janetmclean@familycaregiversbc.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0280"/>
            <a:ext cx="7772400" cy="2125980"/>
          </a:xfrm>
          <a:prstGeom prst="rect">
            <a:avLst/>
          </a:prstGeom>
        </p:spPr>
        <p:txBody>
          <a:bodyPr/>
          <a:lstStyle/>
          <a:p>
            <a:r>
              <a:rPr lang="en-CA" dirty="0"/>
              <a:t>Engaging </a:t>
            </a:r>
            <a:r>
              <a:rPr lang="en-CA" dirty="0" smtClean="0"/>
              <a:t>Specialists, Patients and Families </a:t>
            </a:r>
            <a:r>
              <a:rPr lang="en-CA" dirty="0"/>
              <a:t>in Primary Care Transformation </a:t>
            </a:r>
          </a:p>
        </p:txBody>
      </p:sp>
      <p:sp>
        <p:nvSpPr>
          <p:cNvPr id="3" name="Subtitle 2"/>
          <p:cNvSpPr>
            <a:spLocks noGrp="1"/>
          </p:cNvSpPr>
          <p:nvPr>
            <p:ph type="subTitle" idx="1"/>
          </p:nvPr>
        </p:nvSpPr>
        <p:spPr/>
        <p:txBody>
          <a:bodyPr/>
          <a:lstStyle/>
          <a:p>
            <a:r>
              <a:rPr lang="en-CA" dirty="0"/>
              <a:t>April 16</a:t>
            </a:r>
            <a:r>
              <a:rPr lang="en-CA" baseline="30000" dirty="0"/>
              <a:t>th</a:t>
            </a:r>
            <a:r>
              <a:rPr lang="en-CA" dirty="0"/>
              <a:t>, 2018 </a:t>
            </a:r>
          </a:p>
        </p:txBody>
      </p:sp>
    </p:spTree>
    <p:extLst>
      <p:ext uri="{BB962C8B-B14F-4D97-AF65-F5344CB8AC3E}">
        <p14:creationId xmlns:p14="http://schemas.microsoft.com/office/powerpoint/2010/main" val="167263977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pPr algn="ctr"/>
            <a:endParaRPr lang="en-US" dirty="0"/>
          </a:p>
          <a:p>
            <a:pPr algn="ctr"/>
            <a:endParaRPr lang="en-US" dirty="0"/>
          </a:p>
          <a:p>
            <a:pPr marL="35717" indent="0" algn="ctr">
              <a:buNone/>
            </a:pPr>
            <a:r>
              <a:rPr lang="en-US" dirty="0"/>
              <a:t>Janet </a:t>
            </a:r>
            <a:r>
              <a:rPr lang="en-US" dirty="0" smtClean="0"/>
              <a:t>McLean</a:t>
            </a:r>
          </a:p>
          <a:p>
            <a:pPr marL="35717" indent="0" algn="ctr">
              <a:buNone/>
            </a:pPr>
            <a:r>
              <a:rPr lang="en-CA" dirty="0">
                <a:solidFill>
                  <a:srgbClr val="002060"/>
                </a:solidFill>
              </a:rPr>
              <a:t>Education &amp; Engagement Lead Family Caregivers of BC</a:t>
            </a:r>
          </a:p>
          <a:p>
            <a:pPr marL="35717" indent="0" algn="ctr">
              <a:buNone/>
            </a:pPr>
            <a:endParaRPr lang="en-US" dirty="0"/>
          </a:p>
        </p:txBody>
      </p:sp>
      <p:sp>
        <p:nvSpPr>
          <p:cNvPr id="4" name="Slide Number Placeholder 3"/>
          <p:cNvSpPr>
            <a:spLocks noGrp="1"/>
          </p:cNvSpPr>
          <p:nvPr>
            <p:ph type="sldNum" sz="quarter" idx="10"/>
          </p:nvPr>
        </p:nvSpPr>
        <p:spPr/>
        <p:txBody>
          <a:bodyPr/>
          <a:lstStyle/>
          <a:p>
            <a:fld id="{21E50452-7361-4592-BC0C-5E8CDA5CCE78}" type="slidenum">
              <a:rPr lang="en-US" smtClean="0">
                <a:solidFill>
                  <a:srgbClr val="1F497D"/>
                </a:solidFill>
              </a:rPr>
              <a:pPr/>
              <a:t>10</a:t>
            </a:fld>
            <a:endParaRPr lang="en-US">
              <a:solidFill>
                <a:srgbClr val="1F497D"/>
              </a:solidFill>
            </a:endParaRPr>
          </a:p>
        </p:txBody>
      </p:sp>
    </p:spTree>
    <p:extLst>
      <p:ext uri="{BB962C8B-B14F-4D97-AF65-F5344CB8AC3E}">
        <p14:creationId xmlns:p14="http://schemas.microsoft.com/office/powerpoint/2010/main" val="2220233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and Family Centered Care</a:t>
            </a:r>
          </a:p>
        </p:txBody>
      </p:sp>
      <p:sp>
        <p:nvSpPr>
          <p:cNvPr id="3" name="Content Placeholder 2"/>
          <p:cNvSpPr>
            <a:spLocks noGrp="1"/>
          </p:cNvSpPr>
          <p:nvPr>
            <p:ph idx="1"/>
          </p:nvPr>
        </p:nvSpPr>
        <p:spPr/>
        <p:txBody>
          <a:bodyPr>
            <a:normAutofit fontScale="92500"/>
          </a:bodyPr>
          <a:lstStyle/>
          <a:p>
            <a:pPr marL="35717" indent="0">
              <a:buNone/>
            </a:pPr>
            <a:r>
              <a:rPr lang="en-US" dirty="0"/>
              <a:t>“Puts patients at the forefront of their health and care, ensures that they retain control over their own choices, helps them make informed decisions and supports a partnership between individuals, families and health care services providers. Patient-centered care incorporates the following key components:</a:t>
            </a:r>
          </a:p>
          <a:p>
            <a:pPr lvl="1"/>
            <a:r>
              <a:rPr lang="en-US" dirty="0"/>
              <a:t>Self-management</a:t>
            </a:r>
          </a:p>
          <a:p>
            <a:pPr lvl="1"/>
            <a:r>
              <a:rPr lang="en-US" dirty="0"/>
              <a:t>Shared and informed decision making</a:t>
            </a:r>
          </a:p>
          <a:p>
            <a:pPr lvl="1"/>
            <a:r>
              <a:rPr lang="en-US" dirty="0"/>
              <a:t>An enhanced experience of health care</a:t>
            </a:r>
          </a:p>
          <a:p>
            <a:pPr lvl="1"/>
            <a:r>
              <a:rPr lang="en-US" dirty="0"/>
              <a:t>Improved information and understanding</a:t>
            </a:r>
          </a:p>
          <a:p>
            <a:pPr lvl="1"/>
            <a:r>
              <a:rPr lang="en-US" dirty="0"/>
              <a:t>The advancement of prevention and health promotion activities.”</a:t>
            </a:r>
          </a:p>
        </p:txBody>
      </p:sp>
      <p:sp>
        <p:nvSpPr>
          <p:cNvPr id="4" name="Rectangle 3"/>
          <p:cNvSpPr>
            <a:spLocks/>
          </p:cNvSpPr>
          <p:nvPr/>
        </p:nvSpPr>
        <p:spPr bwMode="auto">
          <a:xfrm>
            <a:off x="320040" y="6231467"/>
            <a:ext cx="5132494" cy="615104"/>
          </a:xfrm>
          <a:prstGeom prst="rect">
            <a:avLst/>
          </a:prstGeom>
          <a:noFill/>
          <a:ln>
            <a:noFill/>
          </a:ln>
          <a:extLst/>
        </p:spPr>
        <p:txBody>
          <a:bodyPr lIns="34290" tIns="34290" rIns="38100" bIns="34290" anchor="ctr"/>
          <a:lstStyle/>
          <a:p>
            <a:pPr>
              <a:defRPr/>
            </a:pPr>
            <a:r>
              <a:rPr lang="en-US" sz="1400" dirty="0">
                <a:solidFill>
                  <a:schemeClr val="tx1">
                    <a:lumMod val="75000"/>
                    <a:lumOff val="25000"/>
                  </a:schemeClr>
                </a:solidFill>
                <a:ea typeface="ＭＳ Ｐゴシック" charset="0"/>
                <a:cs typeface="ＭＳ Ｐゴシック" charset="0"/>
              </a:rPr>
              <a:t>The British Columbia Patient-Centered Care Framework, 2015</a:t>
            </a:r>
          </a:p>
        </p:txBody>
      </p:sp>
    </p:spTree>
    <p:extLst>
      <p:ext uri="{BB962C8B-B14F-4D97-AF65-F5344CB8AC3E}">
        <p14:creationId xmlns:p14="http://schemas.microsoft.com/office/powerpoint/2010/main" val="22723976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CE6C682-46A3-4FF2-8B42-BFFA61185B96}" type="slidenum">
              <a:rPr lang="en-US" altLang="en-US" sz="1200" smtClean="0">
                <a:latin typeface="Palatino Linotype" panose="02040502050505030304" pitchFamily="18" charset="0"/>
              </a:rPr>
              <a:pPr>
                <a:spcBef>
                  <a:spcPct val="0"/>
                </a:spcBef>
                <a:buFontTx/>
                <a:buNone/>
              </a:pPr>
              <a:t>12</a:t>
            </a:fld>
            <a:endParaRPr lang="en-US" altLang="en-US" sz="1200">
              <a:latin typeface="Palatino Linotype" panose="02040502050505030304" pitchFamily="18" charset="0"/>
            </a:endParaRPr>
          </a:p>
        </p:txBody>
      </p:sp>
      <p:sp>
        <p:nvSpPr>
          <p:cNvPr id="2" name="TextBox 1"/>
          <p:cNvSpPr txBox="1">
            <a:spLocks noChangeArrowheads="1"/>
          </p:cNvSpPr>
          <p:nvPr/>
        </p:nvSpPr>
        <p:spPr bwMode="auto">
          <a:xfrm>
            <a:off x="1655763" y="1636713"/>
            <a:ext cx="59642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CA" altLang="en-US" sz="1800">
              <a:latin typeface="Palatino Linotype" panose="02040502050505030304" pitchFamily="18" charset="0"/>
            </a:endParaRPr>
          </a:p>
          <a:p>
            <a:pPr>
              <a:spcBef>
                <a:spcPct val="0"/>
              </a:spcBef>
              <a:buFontTx/>
              <a:buNone/>
            </a:pPr>
            <a:endParaRPr lang="en-CA" altLang="en-US" sz="1800">
              <a:latin typeface="Palatino Linotype" panose="02040502050505030304" pitchFamily="18" charset="0"/>
            </a:endParaRPr>
          </a:p>
          <a:p>
            <a:pPr>
              <a:spcBef>
                <a:spcPct val="0"/>
              </a:spcBef>
              <a:buFontTx/>
              <a:buNone/>
            </a:pPr>
            <a:r>
              <a:rPr lang="en-CA" altLang="en-US" sz="1800">
                <a:latin typeface="Palatino Linotype" panose="02040502050505030304" pitchFamily="18" charset="0"/>
              </a:rPr>
              <a:t> </a:t>
            </a:r>
          </a:p>
        </p:txBody>
      </p:sp>
      <p:sp>
        <p:nvSpPr>
          <p:cNvPr id="37895" name="TextBox 7"/>
          <p:cNvSpPr txBox="1">
            <a:spLocks noChangeArrowheads="1"/>
          </p:cNvSpPr>
          <p:nvPr/>
        </p:nvSpPr>
        <p:spPr bwMode="auto">
          <a:xfrm>
            <a:off x="304800" y="1601153"/>
            <a:ext cx="2568348" cy="304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lnSpc>
                <a:spcPts val="5763"/>
              </a:lnSpc>
              <a:spcBef>
                <a:spcPct val="0"/>
              </a:spcBef>
              <a:buFontTx/>
              <a:buNone/>
            </a:pPr>
            <a:r>
              <a:rPr lang="en-US" altLang="en-US" sz="4800" dirty="0">
                <a:solidFill>
                  <a:srgbClr val="000000"/>
                </a:solidFill>
                <a:cs typeface="Arial" panose="020B0604020202020204" pitchFamily="34" charset="0"/>
              </a:rPr>
              <a:t>If “home is best”, </a:t>
            </a:r>
          </a:p>
          <a:p>
            <a:pPr algn="ctr">
              <a:lnSpc>
                <a:spcPts val="5763"/>
              </a:lnSpc>
              <a:spcBef>
                <a:spcPct val="0"/>
              </a:spcBef>
              <a:buFontTx/>
              <a:buNone/>
            </a:pPr>
            <a:r>
              <a:rPr lang="en-US" altLang="en-US" sz="4800" dirty="0">
                <a:solidFill>
                  <a:srgbClr val="000000"/>
                </a:solidFill>
                <a:cs typeface="Arial" panose="020B0604020202020204" pitchFamily="34" charset="0"/>
              </a:rPr>
              <a:t>  who’s at home?</a:t>
            </a:r>
          </a:p>
        </p:txBody>
      </p:sp>
      <p:pic>
        <p:nvPicPr>
          <p:cNvPr id="37896"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294" r="15586"/>
          <a:stretch/>
        </p:blipFill>
        <p:spPr bwMode="auto">
          <a:xfrm>
            <a:off x="3268189" y="152400"/>
            <a:ext cx="5875811"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142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endParaRPr lang="en-US" altLang="en-US"/>
          </a:p>
        </p:txBody>
      </p:sp>
      <p:sp>
        <p:nvSpPr>
          <p:cNvPr id="46083" name="Content Placeholder 4"/>
          <p:cNvSpPr>
            <a:spLocks noGrp="1"/>
          </p:cNvSpPr>
          <p:nvPr>
            <p:ph idx="1"/>
          </p:nvPr>
        </p:nvSpPr>
        <p:spPr/>
        <p:txBody>
          <a:bodyPr/>
          <a:lstStyle/>
          <a:p>
            <a:pPr marL="68263" indent="0" algn="ctr">
              <a:buFont typeface="Arial" panose="020B0604020202020204" pitchFamily="34" charset="0"/>
              <a:buNone/>
            </a:pPr>
            <a:r>
              <a:rPr lang="en-US" altLang="en-US" sz="13000"/>
              <a:t>80%</a:t>
            </a:r>
          </a:p>
        </p:txBody>
      </p:sp>
      <p:pic>
        <p:nvPicPr>
          <p:cNvPr id="46084" name="Picture 2" descr="C:\Users\exdir\AppData\Local\Microsoft\Windows\Temporary Internet Files\Content.IE5\QK3UMCGC\iceber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60" y="274320"/>
            <a:ext cx="9355920" cy="637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Box 6"/>
          <p:cNvSpPr txBox="1">
            <a:spLocks noChangeArrowheads="1"/>
          </p:cNvSpPr>
          <p:nvPr/>
        </p:nvSpPr>
        <p:spPr bwMode="auto">
          <a:xfrm>
            <a:off x="1665288" y="2819400"/>
            <a:ext cx="6324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pPr algn="ctr"/>
            <a:r>
              <a:rPr lang="en-US" altLang="en-US" sz="12000" b="1" dirty="0">
                <a:solidFill>
                  <a:schemeClr val="bg1"/>
                </a:solidFill>
              </a:rPr>
              <a:t>80%</a:t>
            </a:r>
          </a:p>
        </p:txBody>
      </p:sp>
      <p:sp>
        <p:nvSpPr>
          <p:cNvPr id="460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fld id="{BB1E08AE-B182-45E2-BD49-8997888AAC8A}" type="slidenum">
              <a:rPr lang="en-US" altLang="en-US" smtClean="0">
                <a:solidFill>
                  <a:srgbClr val="898989"/>
                </a:solidFill>
              </a:rPr>
              <a:pPr/>
              <a:t>13</a:t>
            </a:fld>
            <a:endParaRPr lang="en-US" altLang="en-US">
              <a:solidFill>
                <a:srgbClr val="898989"/>
              </a:solidFill>
            </a:endParaRPr>
          </a:p>
        </p:txBody>
      </p:sp>
    </p:spTree>
    <p:extLst>
      <p:ext uri="{BB962C8B-B14F-4D97-AF65-F5344CB8AC3E}">
        <p14:creationId xmlns:p14="http://schemas.microsoft.com/office/powerpoint/2010/main" val="4512176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224588"/>
            <a:ext cx="9144000" cy="638175"/>
          </a:xfrm>
          <a:prstGeom prst="rect">
            <a:avLst/>
          </a:prstGeom>
          <a:solidFill>
            <a:srgbClr val="42ABA5"/>
          </a:solidFill>
        </p:spPr>
        <p:txBody>
          <a:bodyPr>
            <a:spAutoFit/>
          </a:bodyPr>
          <a:lstStyle/>
          <a:p>
            <a:pPr fontAlgn="auto">
              <a:lnSpc>
                <a:spcPct val="150000"/>
              </a:lnSpc>
              <a:spcBef>
                <a:spcPts val="0"/>
              </a:spcBef>
              <a:spcAft>
                <a:spcPts val="0"/>
              </a:spcAft>
              <a:defRPr/>
            </a:pPr>
            <a:endParaRPr lang="en-US" sz="1400" dirty="0">
              <a:solidFill>
                <a:srgbClr val="000000"/>
              </a:solidFill>
              <a:latin typeface="Arial Rounded MT Bold"/>
              <a:ea typeface="+mn-ea"/>
              <a:cs typeface="Arial Rounded MT Bold"/>
            </a:endParaRPr>
          </a:p>
        </p:txBody>
      </p:sp>
      <p:sp>
        <p:nvSpPr>
          <p:cNvPr id="58371" name="TextBox 6"/>
          <p:cNvSpPr txBox="1">
            <a:spLocks noChangeArrowheads="1"/>
          </p:cNvSpPr>
          <p:nvPr/>
        </p:nvSpPr>
        <p:spPr bwMode="auto">
          <a:xfrm>
            <a:off x="0" y="0"/>
            <a:ext cx="9144000" cy="830263"/>
          </a:xfrm>
          <a:prstGeom prst="rect">
            <a:avLst/>
          </a:prstGeom>
          <a:solidFill>
            <a:srgbClr val="E8DF6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Font typeface="Arial" panose="020B0604020202020204" pitchFamily="34" charset="0"/>
              <a:buNone/>
            </a:pPr>
            <a:r>
              <a:rPr lang="en-US" altLang="en-US" sz="4800" b="1"/>
              <a:t>Caregiving Tasks</a:t>
            </a:r>
          </a:p>
        </p:txBody>
      </p:sp>
      <p:sp>
        <p:nvSpPr>
          <p:cNvPr id="8" name="TextBox 7"/>
          <p:cNvSpPr txBox="1"/>
          <p:nvPr/>
        </p:nvSpPr>
        <p:spPr>
          <a:xfrm>
            <a:off x="0" y="6337300"/>
            <a:ext cx="9144000" cy="647700"/>
          </a:xfrm>
          <a:prstGeom prst="rect">
            <a:avLst/>
          </a:prstGeom>
          <a:noFill/>
        </p:spPr>
        <p:txBody>
          <a:bodyPr>
            <a:spAutoFit/>
          </a:bodyPr>
          <a:lstStyle/>
          <a:p>
            <a:pPr algn="ctr" fontAlgn="auto">
              <a:spcBef>
                <a:spcPts val="0"/>
              </a:spcBef>
              <a:spcAft>
                <a:spcPts val="0"/>
              </a:spcAft>
              <a:defRPr/>
            </a:pPr>
            <a:r>
              <a:rPr lang="en-US" dirty="0" err="1">
                <a:solidFill>
                  <a:srgbClr val="000000"/>
                </a:solidFill>
                <a:latin typeface="Arial Rounded MT Bold"/>
                <a:ea typeface="+mn-ea"/>
                <a:cs typeface="Arial Rounded MT Bold"/>
              </a:rPr>
              <a:t>www.familycaregiversbc.ca</a:t>
            </a:r>
            <a:endParaRPr lang="en-US" dirty="0">
              <a:solidFill>
                <a:srgbClr val="000000"/>
              </a:solidFill>
              <a:latin typeface="Arial Rounded MT Bold"/>
              <a:ea typeface="+mn-ea"/>
              <a:cs typeface="Arial Rounded MT Bold"/>
            </a:endParaRPr>
          </a:p>
          <a:p>
            <a:pPr fontAlgn="auto">
              <a:spcBef>
                <a:spcPts val="0"/>
              </a:spcBef>
              <a:spcAft>
                <a:spcPts val="0"/>
              </a:spcAft>
              <a:defRPr/>
            </a:pPr>
            <a:endParaRPr lang="en-US" dirty="0">
              <a:solidFill>
                <a:prstClr val="black"/>
              </a:solidFill>
              <a:latin typeface="Calibri"/>
              <a:ea typeface="+mn-ea"/>
            </a:endParaRPr>
          </a:p>
        </p:txBody>
      </p:sp>
      <p:sp>
        <p:nvSpPr>
          <p:cNvPr id="5837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7287BB2-717D-4575-BC25-1FE0F741367F}" type="slidenum">
              <a:rPr lang="en-US" altLang="en-US" sz="1200" smtClean="0">
                <a:latin typeface="Palatino Linotype" panose="02040502050505030304" pitchFamily="18" charset="0"/>
              </a:rPr>
              <a:pPr>
                <a:spcBef>
                  <a:spcPct val="0"/>
                </a:spcBef>
                <a:buFontTx/>
                <a:buNone/>
              </a:pPr>
              <a:t>14</a:t>
            </a:fld>
            <a:endParaRPr lang="en-US" altLang="en-US" sz="1200">
              <a:latin typeface="Palatino Linotype" panose="02040502050505030304" pitchFamily="18" charset="0"/>
            </a:endParaRPr>
          </a:p>
        </p:txBody>
      </p:sp>
      <p:sp>
        <p:nvSpPr>
          <p:cNvPr id="2" name="TextBox 1"/>
          <p:cNvSpPr txBox="1">
            <a:spLocks noChangeArrowheads="1"/>
          </p:cNvSpPr>
          <p:nvPr/>
        </p:nvSpPr>
        <p:spPr bwMode="auto">
          <a:xfrm>
            <a:off x="1236663" y="1458913"/>
            <a:ext cx="59642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anose="02040502050505030304" pitchFamily="18" charset="0"/>
                <a:ea typeface="MS PGothic" panose="020B0600070205080204" pitchFamily="34" charset="-128"/>
              </a:defRPr>
            </a:lvl1pPr>
            <a:lvl2pPr marL="742950" indent="-285750">
              <a:defRPr>
                <a:solidFill>
                  <a:schemeClr val="tx1"/>
                </a:solidFill>
                <a:latin typeface="Palatino Linotype" panose="02040502050505030304" pitchFamily="18" charset="0"/>
                <a:ea typeface="MS PGothic" panose="020B0600070205080204" pitchFamily="34" charset="-128"/>
              </a:defRPr>
            </a:lvl2pPr>
            <a:lvl3pPr marL="1143000" indent="-228600">
              <a:defRPr>
                <a:solidFill>
                  <a:schemeClr val="tx1"/>
                </a:solidFill>
                <a:latin typeface="Palatino Linotype" panose="02040502050505030304" pitchFamily="18" charset="0"/>
                <a:ea typeface="MS PGothic" panose="020B0600070205080204" pitchFamily="34" charset="-128"/>
              </a:defRPr>
            </a:lvl3pPr>
            <a:lvl4pPr marL="1600200" indent="-228600">
              <a:defRPr>
                <a:solidFill>
                  <a:schemeClr val="tx1"/>
                </a:solidFill>
                <a:latin typeface="Palatino Linotype" panose="02040502050505030304" pitchFamily="18" charset="0"/>
                <a:ea typeface="MS PGothic" panose="020B0600070205080204" pitchFamily="34" charset="-128"/>
              </a:defRPr>
            </a:lvl4pPr>
            <a:lvl5pPr marL="2057400" indent="-228600">
              <a:defRPr>
                <a:solidFill>
                  <a:schemeClr val="tx1"/>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Palatino Linotype" panose="02040502050505030304" pitchFamily="18" charset="0"/>
                <a:ea typeface="MS PGothic" panose="020B0600070205080204" pitchFamily="34" charset="-128"/>
              </a:defRPr>
            </a:lvl9pPr>
          </a:lstStyle>
          <a:p>
            <a:endParaRPr lang="en-CA" altLang="en-US"/>
          </a:p>
          <a:p>
            <a:endParaRPr lang="en-CA" altLang="en-US"/>
          </a:p>
          <a:p>
            <a:r>
              <a:rPr lang="en-CA" altLang="en-US"/>
              <a:t> </a:t>
            </a:r>
          </a:p>
        </p:txBody>
      </p:sp>
      <p:pic>
        <p:nvPicPr>
          <p:cNvPr id="583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539875"/>
            <a:ext cx="87249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13154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0" y="0"/>
            <a:ext cx="9144000" cy="773610"/>
          </a:xfrm>
          <a:prstGeom prst="rect">
            <a:avLst/>
          </a:prstGeom>
          <a:solidFill>
            <a:srgbClr val="E8DF6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ts val="5760"/>
              </a:lnSpc>
              <a:buNone/>
            </a:pPr>
            <a:endParaRPr lang="en-US" sz="4400" b="1" dirty="0">
              <a:solidFill>
                <a:srgbClr val="000000"/>
              </a:solidFill>
              <a:latin typeface="Arial Rounded MT Bold" panose="020F0704030504030204" pitchFamily="34" charset="0"/>
            </a:endParaRPr>
          </a:p>
        </p:txBody>
      </p:sp>
      <p:pic>
        <p:nvPicPr>
          <p:cNvPr id="5" name="Picture 4" descr="CGHealthGSS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805"/>
            <a:ext cx="9144000" cy="5980569"/>
          </a:xfrm>
          <a:prstGeom prst="rect">
            <a:avLst/>
          </a:prstGeom>
        </p:spPr>
      </p:pic>
      <p:sp>
        <p:nvSpPr>
          <p:cNvPr id="6" name="Title 5"/>
          <p:cNvSpPr>
            <a:spLocks noGrp="1"/>
          </p:cNvSpPr>
          <p:nvPr>
            <p:ph type="title"/>
          </p:nvPr>
        </p:nvSpPr>
        <p:spPr>
          <a:xfrm rot="20185491">
            <a:off x="-60541" y="2058379"/>
            <a:ext cx="9482260" cy="1676059"/>
          </a:xfrm>
        </p:spPr>
        <p:txBody>
          <a:bodyPr>
            <a:normAutofit/>
          </a:bodyPr>
          <a:lstStyle/>
          <a:p>
            <a:r>
              <a:rPr lang="en-US" sz="4800" dirty="0">
                <a:solidFill>
                  <a:schemeClr val="tx2">
                    <a:lumMod val="60000"/>
                    <a:lumOff val="40000"/>
                  </a:schemeClr>
                </a:solidFill>
              </a:rPr>
              <a:t>Caregiving </a:t>
            </a:r>
            <a:r>
              <a:rPr lang="en-US" sz="4800" i="1" u="sng" dirty="0">
                <a:solidFill>
                  <a:schemeClr val="tx2">
                    <a:lumMod val="60000"/>
                    <a:lumOff val="40000"/>
                  </a:schemeClr>
                </a:solidFill>
              </a:rPr>
              <a:t>is</a:t>
            </a:r>
            <a:r>
              <a:rPr lang="en-US" sz="4800" i="1" dirty="0">
                <a:solidFill>
                  <a:schemeClr val="tx2">
                    <a:lumMod val="60000"/>
                    <a:lumOff val="40000"/>
                  </a:schemeClr>
                </a:solidFill>
              </a:rPr>
              <a:t> </a:t>
            </a:r>
            <a:r>
              <a:rPr lang="en-US" sz="4800" dirty="0">
                <a:solidFill>
                  <a:schemeClr val="tx2">
                    <a:lumMod val="60000"/>
                    <a:lumOff val="40000"/>
                  </a:schemeClr>
                </a:solidFill>
              </a:rPr>
              <a:t>a health issue</a:t>
            </a:r>
          </a:p>
        </p:txBody>
      </p:sp>
      <p:sp>
        <p:nvSpPr>
          <p:cNvPr id="7" name="Rectangle 6"/>
          <p:cNvSpPr/>
          <p:nvPr/>
        </p:nvSpPr>
        <p:spPr>
          <a:xfrm>
            <a:off x="362873" y="6304834"/>
            <a:ext cx="8642987" cy="276999"/>
          </a:xfrm>
          <a:prstGeom prst="rect">
            <a:avLst/>
          </a:prstGeom>
        </p:spPr>
        <p:txBody>
          <a:bodyPr wrap="square">
            <a:spAutoFit/>
          </a:bodyPr>
          <a:lstStyle/>
          <a:p>
            <a:r>
              <a:rPr lang="en-US" sz="1200" dirty="0" err="1">
                <a:latin typeface="+mn-lt"/>
              </a:rPr>
              <a:t>Turcotte</a:t>
            </a:r>
            <a:r>
              <a:rPr lang="en-US" sz="1200" dirty="0">
                <a:latin typeface="+mn-lt"/>
              </a:rPr>
              <a:t>, M. 2013. “Family caregiving: What are the consequences?” Insights on Canadian Society. Catalogue no. 75‐006‐X, September. </a:t>
            </a:r>
          </a:p>
        </p:txBody>
      </p:sp>
    </p:spTree>
    <p:extLst>
      <p:ext uri="{BB962C8B-B14F-4D97-AF65-F5344CB8AC3E}">
        <p14:creationId xmlns:p14="http://schemas.microsoft.com/office/powerpoint/2010/main" val="164473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E50452-7361-4592-BC0C-5E8CDA5CCE78}" type="slidenum">
              <a:rPr lang="en-US" smtClean="0">
                <a:solidFill>
                  <a:srgbClr val="1F497D"/>
                </a:solidFill>
              </a:rPr>
              <a:pPr/>
              <a:t>16</a:t>
            </a:fld>
            <a:endParaRPr lang="en-US">
              <a:solidFill>
                <a:srgbClr val="1F497D"/>
              </a:solidFill>
            </a:endParaRPr>
          </a:p>
        </p:txBody>
      </p:sp>
      <p:pic>
        <p:nvPicPr>
          <p:cNvPr id="9" name="Picture 1">
            <a:extLst>
              <a:ext uri="{FF2B5EF4-FFF2-40B4-BE49-F238E27FC236}">
                <a16:creationId xmlns:a16="http://schemas.microsoft.com/office/drawing/2014/main" id="{895A375E-83C0-4EF5-A3FE-9EAA9BE02B1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609600"/>
            <a:ext cx="7917180" cy="547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4202226-18E7-456F-ADBF-EB7A08E7E11C}"/>
              </a:ext>
            </a:extLst>
          </p:cNvPr>
          <p:cNvSpPr txBox="1"/>
          <p:nvPr/>
        </p:nvSpPr>
        <p:spPr>
          <a:xfrm>
            <a:off x="1143000" y="116840"/>
            <a:ext cx="6850380" cy="523220"/>
          </a:xfrm>
          <a:prstGeom prst="rect">
            <a:avLst/>
          </a:prstGeom>
          <a:noFill/>
        </p:spPr>
        <p:txBody>
          <a:bodyPr wrap="square" rtlCol="0">
            <a:spAutoFit/>
          </a:bodyPr>
          <a:lstStyle/>
          <a:p>
            <a:pPr algn="ctr"/>
            <a:r>
              <a:rPr lang="en-US" sz="2800" dirty="0">
                <a:solidFill>
                  <a:schemeClr val="accent6">
                    <a:lumMod val="75000"/>
                  </a:schemeClr>
                </a:solidFill>
                <a:latin typeface="Calibri" panose="020F0502020204030204" pitchFamily="34" charset="0"/>
              </a:rPr>
              <a:t>Family Caregivers – A Shift is Required</a:t>
            </a:r>
          </a:p>
        </p:txBody>
      </p:sp>
    </p:spTree>
    <p:extLst>
      <p:ext uri="{BB962C8B-B14F-4D97-AF65-F5344CB8AC3E}">
        <p14:creationId xmlns:p14="http://schemas.microsoft.com/office/powerpoint/2010/main" val="2884404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E50452-7361-4592-BC0C-5E8CDA5CCE78}" type="slidenum">
              <a:rPr lang="en-US" smtClean="0">
                <a:solidFill>
                  <a:srgbClr val="1F497D"/>
                </a:solidFill>
              </a:rPr>
              <a:pPr/>
              <a:t>17</a:t>
            </a:fld>
            <a:endParaRPr lang="en-US">
              <a:solidFill>
                <a:srgbClr val="1F497D"/>
              </a:solidFill>
            </a:endParaRPr>
          </a:p>
        </p:txBody>
      </p:sp>
      <p:sp>
        <p:nvSpPr>
          <p:cNvPr id="3" name="TextBox 10">
            <a:extLst>
              <a:ext uri="{FF2B5EF4-FFF2-40B4-BE49-F238E27FC236}">
                <a16:creationId xmlns:a16="http://schemas.microsoft.com/office/drawing/2014/main" id="{533635BE-980F-4B76-B1B8-98881EB31DDC}"/>
              </a:ext>
            </a:extLst>
          </p:cNvPr>
          <p:cNvSpPr txBox="1">
            <a:spLocks noChangeArrowheads="1"/>
          </p:cNvSpPr>
          <p:nvPr/>
        </p:nvSpPr>
        <p:spPr bwMode="auto">
          <a:xfrm>
            <a:off x="762000" y="1905000"/>
            <a:ext cx="7697788" cy="2339102"/>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Palatino Linotype" charset="0"/>
                <a:ea typeface="ＭＳ Ｐゴシック" charset="0"/>
                <a:cs typeface="ＭＳ Ｐゴシック" charset="0"/>
              </a:defRPr>
            </a:lvl1pPr>
            <a:lvl2pPr marL="742950" indent="-285750">
              <a:defRPr sz="2400">
                <a:solidFill>
                  <a:schemeClr val="tx1"/>
                </a:solidFill>
                <a:latin typeface="Palatino Linotype" charset="0"/>
                <a:ea typeface="ＭＳ Ｐゴシック" charset="0"/>
              </a:defRPr>
            </a:lvl2pPr>
            <a:lvl3pPr marL="1143000" indent="-228600">
              <a:defRPr sz="2400">
                <a:solidFill>
                  <a:schemeClr val="tx1"/>
                </a:solidFill>
                <a:latin typeface="Palatino Linotype" charset="0"/>
                <a:ea typeface="ＭＳ Ｐゴシック" charset="0"/>
              </a:defRPr>
            </a:lvl3pPr>
            <a:lvl4pPr marL="1600200" indent="-228600">
              <a:defRPr sz="2400">
                <a:solidFill>
                  <a:schemeClr val="tx1"/>
                </a:solidFill>
                <a:latin typeface="Palatino Linotype" charset="0"/>
                <a:ea typeface="ＭＳ Ｐゴシック" charset="0"/>
              </a:defRPr>
            </a:lvl4pPr>
            <a:lvl5pPr marL="2057400" indent="-22860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marL="457200" indent="-457200" eaLnBrk="1" hangingPunct="1">
              <a:lnSpc>
                <a:spcPct val="90000"/>
              </a:lnSpc>
              <a:spcAft>
                <a:spcPts val="1200"/>
              </a:spcAft>
              <a:buFont typeface="Arial"/>
              <a:buChar char="•"/>
              <a:defRPr/>
            </a:pPr>
            <a:r>
              <a:rPr lang="en-CA" sz="2800" dirty="0">
                <a:latin typeface="Calibri" panose="020F0502020204030204" pitchFamily="34" charset="0"/>
              </a:rPr>
              <a:t>Use the right language to identify caregivers </a:t>
            </a:r>
          </a:p>
          <a:p>
            <a:pPr lvl="1" indent="0" eaLnBrk="1" hangingPunct="1">
              <a:lnSpc>
                <a:spcPct val="90000"/>
              </a:lnSpc>
              <a:spcAft>
                <a:spcPts val="1200"/>
              </a:spcAft>
              <a:defRPr/>
            </a:pPr>
            <a:r>
              <a:rPr lang="en-CA" sz="2800" b="1" dirty="0">
                <a:solidFill>
                  <a:schemeClr val="accent1"/>
                </a:solidFill>
                <a:latin typeface="Calibri" panose="020F0502020204030204" pitchFamily="34" charset="0"/>
                <a:cs typeface="ＭＳ Ｐゴシック" charset="0"/>
              </a:rPr>
              <a:t>“Are you looking after someone who couldn’t manage without your help?” </a:t>
            </a:r>
          </a:p>
          <a:p>
            <a:pPr marL="457200" indent="-457200" eaLnBrk="1" hangingPunct="1">
              <a:lnSpc>
                <a:spcPct val="90000"/>
              </a:lnSpc>
              <a:spcAft>
                <a:spcPts val="1200"/>
              </a:spcAft>
              <a:buFont typeface="Arial" panose="020B0604020202020204" pitchFamily="34" charset="0"/>
              <a:buChar char="•"/>
              <a:defRPr/>
            </a:pPr>
            <a:r>
              <a:rPr lang="en-CA" sz="2800" dirty="0">
                <a:latin typeface="Calibri" panose="020F0502020204030204" pitchFamily="34" charset="0"/>
              </a:rPr>
              <a:t>Embed identification of caregivers into care processes</a:t>
            </a:r>
          </a:p>
        </p:txBody>
      </p:sp>
      <p:sp>
        <p:nvSpPr>
          <p:cNvPr id="2" name="Rectangle 1">
            <a:extLst>
              <a:ext uri="{FF2B5EF4-FFF2-40B4-BE49-F238E27FC236}">
                <a16:creationId xmlns:a16="http://schemas.microsoft.com/office/drawing/2014/main" id="{824955CA-B275-4101-8F29-2D604504B5CF}"/>
              </a:ext>
            </a:extLst>
          </p:cNvPr>
          <p:cNvSpPr/>
          <p:nvPr/>
        </p:nvSpPr>
        <p:spPr>
          <a:xfrm>
            <a:off x="1447800" y="304800"/>
            <a:ext cx="5655523" cy="646331"/>
          </a:xfrm>
          <a:prstGeom prst="rect">
            <a:avLst/>
          </a:prstGeom>
        </p:spPr>
        <p:txBody>
          <a:bodyPr wrap="none">
            <a:spAutoFit/>
          </a:bodyPr>
          <a:lstStyle/>
          <a:p>
            <a:pPr marL="176213">
              <a:defRPr/>
            </a:pPr>
            <a:r>
              <a:rPr lang="en-CA" sz="3600" b="1" dirty="0">
                <a:solidFill>
                  <a:schemeClr val="accent6">
                    <a:lumMod val="75000"/>
                  </a:schemeClr>
                </a:solidFill>
                <a:latin typeface="Calibri" panose="020F0502020204030204" pitchFamily="34" charset="0"/>
              </a:rPr>
              <a:t>IDENTIFY Family Caregivers </a:t>
            </a:r>
            <a:endParaRPr lang="en-US" sz="3600" b="1" dirty="0">
              <a:solidFill>
                <a:schemeClr val="accent6">
                  <a:lumMod val="75000"/>
                </a:schemeClr>
              </a:solidFill>
              <a:latin typeface="Calibri" panose="020F0502020204030204" pitchFamily="34" charset="0"/>
            </a:endParaRPr>
          </a:p>
        </p:txBody>
      </p:sp>
    </p:spTree>
    <p:extLst>
      <p:ext uri="{BB962C8B-B14F-4D97-AF65-F5344CB8AC3E}">
        <p14:creationId xmlns:p14="http://schemas.microsoft.com/office/powerpoint/2010/main" val="18658174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E50452-7361-4592-BC0C-5E8CDA5CCE78}" type="slidenum">
              <a:rPr lang="en-US" smtClean="0">
                <a:solidFill>
                  <a:srgbClr val="1F497D"/>
                </a:solidFill>
              </a:rPr>
              <a:pPr/>
              <a:t>18</a:t>
            </a:fld>
            <a:endParaRPr lang="en-US">
              <a:solidFill>
                <a:srgbClr val="1F497D"/>
              </a:solidFill>
            </a:endParaRPr>
          </a:p>
        </p:txBody>
      </p:sp>
      <p:sp>
        <p:nvSpPr>
          <p:cNvPr id="3" name="TextBox 2">
            <a:extLst>
              <a:ext uri="{FF2B5EF4-FFF2-40B4-BE49-F238E27FC236}">
                <a16:creationId xmlns:a16="http://schemas.microsoft.com/office/drawing/2014/main" id="{2CDC8E63-3953-4646-B3B3-A4CBD034A918}"/>
              </a:ext>
            </a:extLst>
          </p:cNvPr>
          <p:cNvSpPr txBox="1"/>
          <p:nvPr/>
        </p:nvSpPr>
        <p:spPr>
          <a:xfrm>
            <a:off x="652780" y="1295400"/>
            <a:ext cx="2354580" cy="2477601"/>
          </a:xfrm>
          <a:prstGeom prst="rect">
            <a:avLst/>
          </a:prstGeom>
          <a:noFill/>
        </p:spPr>
        <p:txBody>
          <a:bodyPr wrap="square" rtlCol="0">
            <a:spAutoFit/>
          </a:bodyPr>
          <a:lstStyle/>
          <a:p>
            <a:pPr>
              <a:spcAft>
                <a:spcPts val="600"/>
              </a:spcAft>
            </a:pPr>
            <a:r>
              <a:rPr lang="en-US" sz="2800" dirty="0">
                <a:solidFill>
                  <a:schemeClr val="bg2">
                    <a:lumMod val="25000"/>
                  </a:schemeClr>
                </a:solidFill>
                <a:latin typeface="Calibri" panose="020F0502020204030204" pitchFamily="34" charset="0"/>
              </a:rPr>
              <a:t>Let’s open the  door wider:  </a:t>
            </a:r>
          </a:p>
          <a:p>
            <a:pPr>
              <a:spcAft>
                <a:spcPts val="600"/>
              </a:spcAft>
            </a:pPr>
            <a:r>
              <a:rPr lang="en-US" sz="2800" i="1" dirty="0">
                <a:solidFill>
                  <a:schemeClr val="accent6">
                    <a:lumMod val="75000"/>
                  </a:schemeClr>
                </a:solidFill>
                <a:latin typeface="Calibri" panose="020F0502020204030204" pitchFamily="34" charset="0"/>
              </a:rPr>
              <a:t>who’s on your </a:t>
            </a:r>
          </a:p>
          <a:p>
            <a:pPr>
              <a:spcAft>
                <a:spcPts val="600"/>
              </a:spcAft>
            </a:pPr>
            <a:r>
              <a:rPr lang="en-US" sz="2800" i="1" dirty="0">
                <a:solidFill>
                  <a:schemeClr val="accent6">
                    <a:lumMod val="75000"/>
                  </a:schemeClr>
                </a:solidFill>
                <a:latin typeface="Calibri" panose="020F0502020204030204" pitchFamily="34" charset="0"/>
              </a:rPr>
              <a:t>care team?</a:t>
            </a:r>
          </a:p>
          <a:p>
            <a:pPr>
              <a:spcAft>
                <a:spcPts val="600"/>
              </a:spcAft>
            </a:pPr>
            <a:endParaRPr lang="en-US" sz="2800" i="1" dirty="0">
              <a:solidFill>
                <a:schemeClr val="accent6">
                  <a:lumMod val="75000"/>
                </a:schemeClr>
              </a:solidFill>
              <a:latin typeface="Calibri" panose="020F0502020204030204" pitchFamily="34" charset="0"/>
            </a:endParaRPr>
          </a:p>
        </p:txBody>
      </p:sp>
      <p:sp>
        <p:nvSpPr>
          <p:cNvPr id="2" name="Rectangle 1">
            <a:extLst>
              <a:ext uri="{FF2B5EF4-FFF2-40B4-BE49-F238E27FC236}">
                <a16:creationId xmlns:a16="http://schemas.microsoft.com/office/drawing/2014/main" id="{ACF77D0C-8BA4-427B-9DBE-C0E9AB4B896E}"/>
              </a:ext>
            </a:extLst>
          </p:cNvPr>
          <p:cNvSpPr/>
          <p:nvPr/>
        </p:nvSpPr>
        <p:spPr>
          <a:xfrm>
            <a:off x="1463040" y="-25400"/>
            <a:ext cx="6253480" cy="758541"/>
          </a:xfrm>
          <a:prstGeom prst="rect">
            <a:avLst/>
          </a:prstGeom>
        </p:spPr>
        <p:txBody>
          <a:bodyPr wrap="square">
            <a:spAutoFit/>
          </a:bodyPr>
          <a:lstStyle/>
          <a:p>
            <a:pPr algn="ctr">
              <a:lnSpc>
                <a:spcPts val="5760"/>
              </a:lnSpc>
              <a:buNone/>
            </a:pPr>
            <a:r>
              <a:rPr lang="en-US" sz="3200" b="1" dirty="0">
                <a:solidFill>
                  <a:schemeClr val="accent6">
                    <a:lumMod val="75000"/>
                  </a:schemeClr>
                </a:solidFill>
                <a:latin typeface="Calibri" panose="020F0502020204030204" pitchFamily="34" charset="0"/>
              </a:rPr>
              <a:t>The Care Team Triad</a:t>
            </a:r>
          </a:p>
        </p:txBody>
      </p:sp>
      <p:pic>
        <p:nvPicPr>
          <p:cNvPr id="8" name="Picture 7">
            <a:extLst>
              <a:ext uri="{FF2B5EF4-FFF2-40B4-BE49-F238E27FC236}">
                <a16:creationId xmlns:a16="http://schemas.microsoft.com/office/drawing/2014/main" id="{42E652A0-657E-46FA-85BA-A07241BFDC70}"/>
              </a:ext>
            </a:extLst>
          </p:cNvPr>
          <p:cNvPicPr>
            <a:picLocks noChangeAspect="1"/>
          </p:cNvPicPr>
          <p:nvPr/>
        </p:nvPicPr>
        <p:blipFill>
          <a:blip r:embed="rId3"/>
          <a:stretch>
            <a:fillRect/>
          </a:stretch>
        </p:blipFill>
        <p:spPr>
          <a:xfrm>
            <a:off x="2971800" y="838200"/>
            <a:ext cx="5800725" cy="5029200"/>
          </a:xfrm>
          <a:prstGeom prst="rect">
            <a:avLst/>
          </a:prstGeom>
        </p:spPr>
      </p:pic>
      <p:sp>
        <p:nvSpPr>
          <p:cNvPr id="9" name="Content Placeholder 2">
            <a:extLst>
              <a:ext uri="{FF2B5EF4-FFF2-40B4-BE49-F238E27FC236}">
                <a16:creationId xmlns:a16="http://schemas.microsoft.com/office/drawing/2014/main" id="{5CB2FB03-2A76-43DA-87AE-C9CEECA3D6E9}"/>
              </a:ext>
            </a:extLst>
          </p:cNvPr>
          <p:cNvSpPr txBox="1">
            <a:spLocks/>
          </p:cNvSpPr>
          <p:nvPr/>
        </p:nvSpPr>
        <p:spPr bwMode="auto">
          <a:xfrm>
            <a:off x="6994197" y="5105400"/>
            <a:ext cx="1742768" cy="58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457200"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100" dirty="0"/>
              <a:t>Image: The Change Foundation</a:t>
            </a:r>
          </a:p>
        </p:txBody>
      </p:sp>
      <p:sp>
        <p:nvSpPr>
          <p:cNvPr id="5" name="TextBox 4">
            <a:extLst>
              <a:ext uri="{FF2B5EF4-FFF2-40B4-BE49-F238E27FC236}">
                <a16:creationId xmlns:a16="http://schemas.microsoft.com/office/drawing/2014/main" id="{30418CD3-CAED-4E13-AA3F-43758C84E543}"/>
              </a:ext>
            </a:extLst>
          </p:cNvPr>
          <p:cNvSpPr txBox="1"/>
          <p:nvPr/>
        </p:nvSpPr>
        <p:spPr>
          <a:xfrm>
            <a:off x="637540" y="3886200"/>
            <a:ext cx="2186240" cy="1723549"/>
          </a:xfrm>
          <a:prstGeom prst="rect">
            <a:avLst/>
          </a:prstGeom>
          <a:noFill/>
        </p:spPr>
        <p:txBody>
          <a:bodyPr wrap="none" rtlCol="0">
            <a:spAutoFit/>
          </a:bodyPr>
          <a:lstStyle/>
          <a:p>
            <a:pPr>
              <a:spcAft>
                <a:spcPts val="600"/>
              </a:spcAft>
            </a:pPr>
            <a:r>
              <a:rPr lang="en-US" sz="3200" dirty="0">
                <a:solidFill>
                  <a:schemeClr val="bg2">
                    <a:lumMod val="25000"/>
                  </a:schemeClr>
                </a:solidFill>
                <a:latin typeface="Calibri" panose="020F0502020204030204" pitchFamily="34" charset="0"/>
              </a:rPr>
              <a:t>Old ways </a:t>
            </a:r>
          </a:p>
          <a:p>
            <a:pPr>
              <a:spcAft>
                <a:spcPts val="600"/>
              </a:spcAft>
            </a:pPr>
            <a:r>
              <a:rPr lang="en-US" sz="3200" dirty="0">
                <a:solidFill>
                  <a:schemeClr val="bg2">
                    <a:lumMod val="25000"/>
                  </a:schemeClr>
                </a:solidFill>
                <a:latin typeface="Calibri" panose="020F0502020204030204" pitchFamily="34" charset="0"/>
              </a:rPr>
              <a:t>won’t open </a:t>
            </a:r>
          </a:p>
          <a:p>
            <a:pPr>
              <a:spcAft>
                <a:spcPts val="600"/>
              </a:spcAft>
            </a:pPr>
            <a:r>
              <a:rPr lang="en-US" sz="3200" dirty="0">
                <a:solidFill>
                  <a:schemeClr val="bg2">
                    <a:lumMod val="25000"/>
                  </a:schemeClr>
                </a:solidFill>
                <a:latin typeface="Calibri" panose="020F0502020204030204" pitchFamily="34" charset="0"/>
              </a:rPr>
              <a:t>new doors</a:t>
            </a:r>
            <a:r>
              <a:rPr lang="en-US" i="1" dirty="0">
                <a:solidFill>
                  <a:schemeClr val="accent6">
                    <a:lumMod val="75000"/>
                  </a:schemeClr>
                </a:solidFill>
                <a:latin typeface="Calibri" panose="020F0502020204030204" pitchFamily="34" charset="0"/>
              </a:rPr>
              <a:t>.</a:t>
            </a:r>
          </a:p>
        </p:txBody>
      </p:sp>
    </p:spTree>
    <p:extLst>
      <p:ext uri="{BB962C8B-B14F-4D97-AF65-F5344CB8AC3E}">
        <p14:creationId xmlns:p14="http://schemas.microsoft.com/office/powerpoint/2010/main" val="3035351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Coordinating Care Along the Continuum </a:t>
            </a:r>
          </a:p>
        </p:txBody>
      </p:sp>
      <p:sp>
        <p:nvSpPr>
          <p:cNvPr id="3" name="Subtitle 2"/>
          <p:cNvSpPr>
            <a:spLocks noGrp="1"/>
          </p:cNvSpPr>
          <p:nvPr>
            <p:ph type="subTitle" idx="1"/>
          </p:nvPr>
        </p:nvSpPr>
        <p:spPr/>
        <p:txBody>
          <a:bodyPr/>
          <a:lstStyle/>
          <a:p>
            <a:r>
              <a:rPr lang="en-CA" dirty="0"/>
              <a:t>Dr. </a:t>
            </a:r>
            <a:r>
              <a:rPr lang="en-CA" dirty="0" err="1"/>
              <a:t>Jiwei</a:t>
            </a:r>
            <a:r>
              <a:rPr lang="en-CA" dirty="0"/>
              <a:t> Li</a:t>
            </a:r>
          </a:p>
          <a:p>
            <a:endParaRPr lang="en-CA" dirty="0"/>
          </a:p>
        </p:txBody>
      </p:sp>
    </p:spTree>
    <p:extLst>
      <p:ext uri="{BB962C8B-B14F-4D97-AF65-F5344CB8AC3E}">
        <p14:creationId xmlns:p14="http://schemas.microsoft.com/office/powerpoint/2010/main" val="1425080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371600"/>
            <a:ext cx="3208020" cy="1219200"/>
          </a:xfrm>
        </p:spPr>
        <p:txBody>
          <a:bodyPr/>
          <a:lstStyle/>
          <a:p>
            <a:pPr algn="l"/>
            <a:r>
              <a:rPr lang="en-CA" sz="4800" b="1" dirty="0">
                <a:latin typeface="Arial Narrow" panose="020B0606020202030204" pitchFamily="34" charset="0"/>
              </a:rPr>
              <a:t>WELCOME</a:t>
            </a:r>
            <a:r>
              <a:rPr lang="en-CA" dirty="0"/>
              <a:t> </a:t>
            </a:r>
          </a:p>
        </p:txBody>
      </p:sp>
      <p:sp>
        <p:nvSpPr>
          <p:cNvPr id="3" name="Subtitle 2"/>
          <p:cNvSpPr>
            <a:spLocks noGrp="1"/>
          </p:cNvSpPr>
          <p:nvPr>
            <p:ph type="subTitle" idx="1"/>
          </p:nvPr>
        </p:nvSpPr>
        <p:spPr>
          <a:xfrm>
            <a:off x="6324600" y="2818923"/>
            <a:ext cx="2362200" cy="1753077"/>
          </a:xfrm>
        </p:spPr>
        <p:txBody>
          <a:bodyPr/>
          <a:lstStyle/>
          <a:p>
            <a:r>
              <a:rPr lang="en-CA" sz="3200" dirty="0"/>
              <a:t>Katie Hill </a:t>
            </a:r>
            <a:r>
              <a:rPr lang="en-CA" sz="2400" dirty="0"/>
              <a:t>Director</a:t>
            </a:r>
          </a:p>
          <a:p>
            <a:r>
              <a:rPr lang="en-CA" sz="1800" dirty="0"/>
              <a:t>Shared </a:t>
            </a:r>
            <a:r>
              <a:rPr lang="en-CA" sz="1800" dirty="0" smtClean="0"/>
              <a:t>Care </a:t>
            </a:r>
            <a:r>
              <a:rPr lang="en-CA" sz="1800" dirty="0"/>
              <a:t>Committee</a:t>
            </a:r>
          </a:p>
        </p:txBody>
      </p:sp>
      <p:pic>
        <p:nvPicPr>
          <p:cNvPr id="10" name="Picture 9">
            <a:extLst>
              <a:ext uri="{FF2B5EF4-FFF2-40B4-BE49-F238E27FC236}">
                <a16:creationId xmlns:a16="http://schemas.microsoft.com/office/drawing/2014/main" id="{354A3672-6576-4E88-B32C-C7AE182A087B}"/>
              </a:ext>
            </a:extLst>
          </p:cNvPr>
          <p:cNvPicPr>
            <a:picLocks noChangeAspect="1"/>
          </p:cNvPicPr>
          <p:nvPr/>
        </p:nvPicPr>
        <p:blipFill rotWithShape="1">
          <a:blip r:embed="rId3"/>
          <a:srcRect l="7790" r="7313"/>
          <a:stretch/>
        </p:blipFill>
        <p:spPr>
          <a:xfrm>
            <a:off x="168592" y="304800"/>
            <a:ext cx="5813108" cy="6172200"/>
          </a:xfrm>
          <a:prstGeom prst="rect">
            <a:avLst/>
          </a:prstGeom>
        </p:spPr>
      </p:pic>
    </p:spTree>
    <p:extLst>
      <p:ext uri="{BB962C8B-B14F-4D97-AF65-F5344CB8AC3E}">
        <p14:creationId xmlns:p14="http://schemas.microsoft.com/office/powerpoint/2010/main" val="27141872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pPr algn="ctr"/>
            <a:endParaRPr lang="en-US" dirty="0"/>
          </a:p>
          <a:p>
            <a:pPr algn="ctr"/>
            <a:endParaRPr lang="en-US" dirty="0"/>
          </a:p>
          <a:p>
            <a:pPr marL="35717" indent="0" algn="ctr">
              <a:buNone/>
            </a:pPr>
            <a:r>
              <a:rPr lang="en-US" dirty="0"/>
              <a:t>Dr. </a:t>
            </a:r>
            <a:r>
              <a:rPr lang="en-US" dirty="0" err="1"/>
              <a:t>Jiwei</a:t>
            </a:r>
            <a:r>
              <a:rPr lang="en-US" dirty="0"/>
              <a:t> </a:t>
            </a:r>
            <a:r>
              <a:rPr lang="en-US" dirty="0" smtClean="0"/>
              <a:t>Li</a:t>
            </a:r>
          </a:p>
          <a:p>
            <a:pPr marL="35717" indent="0" algn="ctr">
              <a:buNone/>
            </a:pPr>
            <a:r>
              <a:rPr lang="en-US" dirty="0" smtClean="0"/>
              <a:t>Family Physician</a:t>
            </a:r>
          </a:p>
          <a:p>
            <a:pPr marL="35717" indent="0" algn="ctr">
              <a:buNone/>
            </a:pPr>
            <a:r>
              <a:rPr lang="en-US" dirty="0" smtClean="0"/>
              <a:t>Member Shared Care Committee</a:t>
            </a:r>
            <a:endParaRPr lang="en-US" dirty="0"/>
          </a:p>
        </p:txBody>
      </p:sp>
      <p:sp>
        <p:nvSpPr>
          <p:cNvPr id="4" name="Slide Number Placeholder 3"/>
          <p:cNvSpPr>
            <a:spLocks noGrp="1"/>
          </p:cNvSpPr>
          <p:nvPr>
            <p:ph type="sldNum" sz="quarter" idx="10"/>
          </p:nvPr>
        </p:nvSpPr>
        <p:spPr/>
        <p:txBody>
          <a:bodyPr/>
          <a:lstStyle/>
          <a:p>
            <a:fld id="{21E50452-7361-4592-BC0C-5E8CDA5CCE78}" type="slidenum">
              <a:rPr lang="en-US" smtClean="0">
                <a:solidFill>
                  <a:srgbClr val="1F497D"/>
                </a:solidFill>
              </a:rPr>
              <a:pPr/>
              <a:t>20</a:t>
            </a:fld>
            <a:endParaRPr lang="en-US">
              <a:solidFill>
                <a:srgbClr val="1F497D"/>
              </a:solidFill>
            </a:endParaRPr>
          </a:p>
        </p:txBody>
      </p:sp>
    </p:spTree>
    <p:extLst>
      <p:ext uri="{BB962C8B-B14F-4D97-AF65-F5344CB8AC3E}">
        <p14:creationId xmlns:p14="http://schemas.microsoft.com/office/powerpoint/2010/main" val="31121849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2514600" y="275523"/>
            <a:ext cx="5334000" cy="617220"/>
          </a:xfrm>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838200" y="275523"/>
            <a:ext cx="7315200" cy="5744277"/>
          </a:xfrm>
          <a:prstGeom prst="rect">
            <a:avLst/>
          </a:prstGeom>
        </p:spPr>
      </p:pic>
      <p:sp>
        <p:nvSpPr>
          <p:cNvPr id="4" name="Slide Number Placeholder 3"/>
          <p:cNvSpPr>
            <a:spLocks noGrp="1"/>
          </p:cNvSpPr>
          <p:nvPr>
            <p:ph type="sldNum" sz="quarter" idx="10"/>
          </p:nvPr>
        </p:nvSpPr>
        <p:spPr/>
        <p:txBody>
          <a:bodyPr/>
          <a:lstStyle/>
          <a:p>
            <a:fld id="{21E50452-7361-4592-BC0C-5E8CDA5CCE78}" type="slidenum">
              <a:rPr lang="en-US" smtClean="0"/>
              <a:pPr/>
              <a:t>21</a:t>
            </a:fld>
            <a:endParaRPr lang="en-US"/>
          </a:p>
        </p:txBody>
      </p:sp>
    </p:spTree>
    <p:extLst>
      <p:ext uri="{BB962C8B-B14F-4D97-AF65-F5344CB8AC3E}">
        <p14:creationId xmlns:p14="http://schemas.microsoft.com/office/powerpoint/2010/main" val="31862765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88620" y="533400"/>
            <a:ext cx="8298180" cy="5592763"/>
          </a:xfrm>
          <a:prstGeom prst="rect">
            <a:avLst/>
          </a:prstGeom>
        </p:spPr>
      </p:pic>
      <p:sp>
        <p:nvSpPr>
          <p:cNvPr id="4" name="Slide Number Placeholder 3"/>
          <p:cNvSpPr>
            <a:spLocks noGrp="1"/>
          </p:cNvSpPr>
          <p:nvPr>
            <p:ph type="sldNum" sz="quarter" idx="10"/>
          </p:nvPr>
        </p:nvSpPr>
        <p:spPr/>
        <p:txBody>
          <a:bodyPr/>
          <a:lstStyle/>
          <a:p>
            <a:fld id="{21E50452-7361-4592-BC0C-5E8CDA5CCE78}" type="slidenum">
              <a:rPr lang="en-US" smtClean="0"/>
              <a:pPr/>
              <a:t>22</a:t>
            </a:fld>
            <a:endParaRPr lang="en-US"/>
          </a:p>
        </p:txBody>
      </p:sp>
    </p:spTree>
    <p:extLst>
      <p:ext uri="{BB962C8B-B14F-4D97-AF65-F5344CB8AC3E}">
        <p14:creationId xmlns:p14="http://schemas.microsoft.com/office/powerpoint/2010/main" val="302981831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600201"/>
            <a:ext cx="7772400" cy="1447799"/>
          </a:xfrm>
        </p:spPr>
        <p:txBody>
          <a:bodyPr/>
          <a:lstStyle/>
          <a:p>
            <a:r>
              <a:rPr lang="en-CA" dirty="0"/>
              <a:t>Barriers and Bright </a:t>
            </a:r>
            <a:r>
              <a:rPr lang="en-CA" dirty="0" smtClean="0"/>
              <a:t>Lights </a:t>
            </a:r>
            <a:endParaRPr lang="en-CA" dirty="0"/>
          </a:p>
        </p:txBody>
      </p:sp>
      <p:sp>
        <p:nvSpPr>
          <p:cNvPr id="6" name="Subtitle 5"/>
          <p:cNvSpPr>
            <a:spLocks noGrp="1"/>
          </p:cNvSpPr>
          <p:nvPr>
            <p:ph type="subTitle" idx="1"/>
          </p:nvPr>
        </p:nvSpPr>
        <p:spPr>
          <a:xfrm>
            <a:off x="1600200" y="3276600"/>
            <a:ext cx="6400800" cy="1981200"/>
          </a:xfrm>
        </p:spPr>
        <p:txBody>
          <a:bodyPr/>
          <a:lstStyle/>
          <a:p>
            <a:r>
              <a:rPr lang="en-CA" dirty="0"/>
              <a:t>Naming the issues and highlighting the </a:t>
            </a:r>
            <a:r>
              <a:rPr lang="en-CA" dirty="0" smtClean="0"/>
              <a:t>hope</a:t>
            </a:r>
          </a:p>
          <a:p>
            <a:endParaRPr lang="en-CA" dirty="0" smtClean="0"/>
          </a:p>
          <a:p>
            <a:r>
              <a:rPr lang="en-US" dirty="0" smtClean="0"/>
              <a:t>Margaret English</a:t>
            </a:r>
          </a:p>
          <a:p>
            <a:r>
              <a:rPr lang="en-US" dirty="0" smtClean="0"/>
              <a:t>Lead, Shared Care Committee</a:t>
            </a:r>
            <a:endParaRPr lang="en-CA"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23</a:t>
            </a:fld>
            <a:endParaRPr lang="en-US"/>
          </a:p>
        </p:txBody>
      </p:sp>
    </p:spTree>
    <p:extLst>
      <p:ext uri="{BB962C8B-B14F-4D97-AF65-F5344CB8AC3E}">
        <p14:creationId xmlns:p14="http://schemas.microsoft.com/office/powerpoint/2010/main" val="23719367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Considering the Continuum of Care</a:t>
            </a:r>
          </a:p>
        </p:txBody>
      </p:sp>
      <p:sp>
        <p:nvSpPr>
          <p:cNvPr id="3" name="Content Placeholder 2"/>
          <p:cNvSpPr>
            <a:spLocks noGrp="1"/>
          </p:cNvSpPr>
          <p:nvPr>
            <p:ph idx="1"/>
          </p:nvPr>
        </p:nvSpPr>
        <p:spPr/>
        <p:txBody>
          <a:bodyPr/>
          <a:lstStyle/>
          <a:p>
            <a:r>
              <a:rPr lang="en-CA" dirty="0"/>
              <a:t>Staying healthy, &amp; health promotion (NGO &amp; SP supportive involvement with PMH) </a:t>
            </a:r>
            <a:endParaRPr lang="en-US" dirty="0"/>
          </a:p>
          <a:p>
            <a:r>
              <a:rPr lang="en-CA" dirty="0"/>
              <a:t>Beginning to deal with illness (SP “consultative” &amp; care coordination with </a:t>
            </a:r>
            <a:r>
              <a:rPr lang="en-CA" dirty="0" err="1"/>
              <a:t>PMH</a:t>
            </a:r>
            <a:r>
              <a:rPr lang="en-CA" dirty="0"/>
              <a:t>), family caregiving starts now</a:t>
            </a:r>
            <a:endParaRPr lang="en-US" dirty="0">
              <a:highlight>
                <a:srgbClr val="FFFF00"/>
              </a:highlight>
            </a:endParaRPr>
          </a:p>
          <a:p>
            <a:r>
              <a:rPr lang="en-CA" dirty="0"/>
              <a:t>Complexity increasing-patient at home (SP episodic or longitudinal care, Family Caregivers) </a:t>
            </a:r>
            <a:endParaRPr lang="en-US" dirty="0"/>
          </a:p>
          <a:p>
            <a:r>
              <a:rPr lang="en-CA" dirty="0"/>
              <a:t>High acuity &amp; end of life (PMH, Specialist, PCN &amp; Family Caregivers)</a:t>
            </a:r>
          </a:p>
        </p:txBody>
      </p:sp>
      <p:sp>
        <p:nvSpPr>
          <p:cNvPr id="4" name="Slide Number Placeholder 3"/>
          <p:cNvSpPr>
            <a:spLocks noGrp="1"/>
          </p:cNvSpPr>
          <p:nvPr>
            <p:ph type="sldNum" sz="quarter" idx="10"/>
          </p:nvPr>
        </p:nvSpPr>
        <p:spPr/>
        <p:txBody>
          <a:bodyPr/>
          <a:lstStyle/>
          <a:p>
            <a:fld id="{21E50452-7361-4592-BC0C-5E8CDA5CCE78}" type="slidenum">
              <a:rPr lang="en-US" smtClean="0"/>
              <a:pPr/>
              <a:t>24</a:t>
            </a:fld>
            <a:endParaRPr lang="en-US"/>
          </a:p>
        </p:txBody>
      </p:sp>
    </p:spTree>
    <p:extLst>
      <p:ext uri="{BB962C8B-B14F-4D97-AF65-F5344CB8AC3E}">
        <p14:creationId xmlns:p14="http://schemas.microsoft.com/office/powerpoint/2010/main" val="34789886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 Your Table </a:t>
            </a:r>
            <a:r>
              <a:rPr lang="en-CA" dirty="0" smtClean="0"/>
              <a:t>(15min</a:t>
            </a:r>
            <a:r>
              <a:rPr lang="en-CA" dirty="0"/>
              <a:t>)</a:t>
            </a:r>
          </a:p>
        </p:txBody>
      </p:sp>
      <p:sp>
        <p:nvSpPr>
          <p:cNvPr id="3" name="Content Placeholder 2"/>
          <p:cNvSpPr>
            <a:spLocks noGrp="1"/>
          </p:cNvSpPr>
          <p:nvPr>
            <p:ph idx="1"/>
          </p:nvPr>
        </p:nvSpPr>
        <p:spPr/>
        <p:txBody>
          <a:bodyPr/>
          <a:lstStyle/>
          <a:p>
            <a:r>
              <a:rPr lang="en-CA" dirty="0"/>
              <a:t>Discuss the key gaps in care or barriers you see in care coordination and communication between GPs, Specialist Physicians, </a:t>
            </a:r>
            <a:r>
              <a:rPr lang="en-CA" dirty="0" smtClean="0"/>
              <a:t>other </a:t>
            </a:r>
            <a:r>
              <a:rPr lang="en-CA" dirty="0"/>
              <a:t>health </a:t>
            </a:r>
            <a:r>
              <a:rPr lang="en-CA" dirty="0" smtClean="0"/>
              <a:t>professionals and family caregivers for older </a:t>
            </a:r>
            <a:r>
              <a:rPr lang="en-CA" dirty="0"/>
              <a:t>adults with complex </a:t>
            </a:r>
            <a:r>
              <a:rPr lang="en-CA" dirty="0" smtClean="0"/>
              <a:t>conditions</a:t>
            </a:r>
            <a:endParaRPr lang="en-CA" sz="1200" dirty="0"/>
          </a:p>
          <a:p>
            <a:r>
              <a:rPr lang="en-CA" dirty="0"/>
              <a:t>Write these on the boulders provided - be descriptive</a:t>
            </a:r>
          </a:p>
          <a:p>
            <a:pPr marL="35717" indent="0">
              <a:buNone/>
            </a:pPr>
            <a:r>
              <a:rPr lang="en-CA" dirty="0"/>
              <a:t>	(one gap/barrier per bolder)</a:t>
            </a:r>
          </a:p>
        </p:txBody>
      </p:sp>
      <p:sp>
        <p:nvSpPr>
          <p:cNvPr id="4" name="Slide Number Placeholder 3"/>
          <p:cNvSpPr>
            <a:spLocks noGrp="1"/>
          </p:cNvSpPr>
          <p:nvPr>
            <p:ph type="sldNum" sz="quarter" idx="10"/>
          </p:nvPr>
        </p:nvSpPr>
        <p:spPr/>
        <p:txBody>
          <a:bodyPr/>
          <a:lstStyle/>
          <a:p>
            <a:fld id="{21E50452-7361-4592-BC0C-5E8CDA5CCE78}" type="slidenum">
              <a:rPr lang="en-US" smtClean="0"/>
              <a:pPr/>
              <a:t>25</a:t>
            </a:fld>
            <a:endParaRPr lang="en-US"/>
          </a:p>
        </p:txBody>
      </p:sp>
      <p:pic>
        <p:nvPicPr>
          <p:cNvPr id="5" name="Picture 4"/>
          <p:cNvPicPr>
            <a:picLocks noChangeAspect="1"/>
          </p:cNvPicPr>
          <p:nvPr/>
        </p:nvPicPr>
        <p:blipFill>
          <a:blip r:embed="rId2"/>
          <a:stretch>
            <a:fillRect/>
          </a:stretch>
        </p:blipFill>
        <p:spPr>
          <a:xfrm>
            <a:off x="6629400" y="4800600"/>
            <a:ext cx="2343150" cy="1847850"/>
          </a:xfrm>
          <a:prstGeom prst="rect">
            <a:avLst/>
          </a:prstGeom>
        </p:spPr>
      </p:pic>
      <p:sp>
        <p:nvSpPr>
          <p:cNvPr id="6" name="TextBox 5"/>
          <p:cNvSpPr txBox="1"/>
          <p:nvPr/>
        </p:nvSpPr>
        <p:spPr>
          <a:xfrm>
            <a:off x="7250183" y="5539859"/>
            <a:ext cx="1101584" cy="369332"/>
          </a:xfrm>
          <a:prstGeom prst="rect">
            <a:avLst/>
          </a:prstGeom>
          <a:noFill/>
        </p:spPr>
        <p:txBody>
          <a:bodyPr wrap="none" rtlCol="0">
            <a:spAutoFit/>
          </a:bodyPr>
          <a:lstStyle/>
          <a:p>
            <a:r>
              <a:rPr lang="en-CA" dirty="0"/>
              <a:t>FEED ME</a:t>
            </a:r>
          </a:p>
        </p:txBody>
      </p:sp>
    </p:spTree>
    <p:extLst>
      <p:ext uri="{BB962C8B-B14F-4D97-AF65-F5344CB8AC3E}">
        <p14:creationId xmlns:p14="http://schemas.microsoft.com/office/powerpoint/2010/main" val="10506361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 Your Table </a:t>
            </a:r>
            <a:r>
              <a:rPr lang="en-CA" dirty="0" smtClean="0"/>
              <a:t>(15min</a:t>
            </a:r>
            <a:r>
              <a:rPr lang="en-CA" dirty="0"/>
              <a:t>) </a:t>
            </a:r>
          </a:p>
        </p:txBody>
      </p:sp>
      <p:sp>
        <p:nvSpPr>
          <p:cNvPr id="3" name="Content Placeholder 2"/>
          <p:cNvSpPr>
            <a:spLocks noGrp="1"/>
          </p:cNvSpPr>
          <p:nvPr>
            <p:ph idx="1"/>
          </p:nvPr>
        </p:nvSpPr>
        <p:spPr>
          <a:xfrm>
            <a:off x="457200" y="1540300"/>
            <a:ext cx="8229600" cy="4526280"/>
          </a:xfrm>
        </p:spPr>
        <p:txBody>
          <a:bodyPr/>
          <a:lstStyle/>
          <a:p>
            <a:r>
              <a:rPr lang="en-CA" dirty="0"/>
              <a:t>Discuss the innovations and promising practices you see improving care coordination and communication between GPs, Specialist </a:t>
            </a:r>
            <a:r>
              <a:rPr lang="en-CA" dirty="0" smtClean="0"/>
              <a:t>Physicians, </a:t>
            </a:r>
            <a:r>
              <a:rPr lang="en-CA" dirty="0"/>
              <a:t>other health professionals and family caregivers for older adults with complex </a:t>
            </a:r>
            <a:r>
              <a:rPr lang="en-CA" dirty="0" smtClean="0"/>
              <a:t>conditions</a:t>
            </a:r>
            <a:r>
              <a:rPr lang="en-CA" sz="1200" dirty="0" smtClean="0"/>
              <a:t>.</a:t>
            </a:r>
            <a:endParaRPr lang="en-CA" dirty="0"/>
          </a:p>
          <a:p>
            <a:endParaRPr lang="en-CA" dirty="0"/>
          </a:p>
          <a:p>
            <a:r>
              <a:rPr lang="en-CA" dirty="0"/>
              <a:t>Write these on the fish provided – be descriptive</a:t>
            </a:r>
          </a:p>
          <a:p>
            <a:pPr marL="35717" indent="0">
              <a:buNone/>
            </a:pPr>
            <a:r>
              <a:rPr lang="en-CA" dirty="0"/>
              <a:t>	(one thing per fish)</a:t>
            </a:r>
          </a:p>
        </p:txBody>
      </p:sp>
      <p:sp>
        <p:nvSpPr>
          <p:cNvPr id="4" name="Slide Number Placeholder 3"/>
          <p:cNvSpPr>
            <a:spLocks noGrp="1"/>
          </p:cNvSpPr>
          <p:nvPr>
            <p:ph type="sldNum" sz="quarter" idx="10"/>
          </p:nvPr>
        </p:nvSpPr>
        <p:spPr/>
        <p:txBody>
          <a:bodyPr/>
          <a:lstStyle/>
          <a:p>
            <a:fld id="{21E50452-7361-4592-BC0C-5E8CDA5CCE78}" type="slidenum">
              <a:rPr lang="en-US" smtClean="0"/>
              <a:pPr/>
              <a:t>26</a:t>
            </a:fld>
            <a:endParaRPr lang="en-US"/>
          </a:p>
        </p:txBody>
      </p:sp>
      <p:pic>
        <p:nvPicPr>
          <p:cNvPr id="5" name="Picture 4"/>
          <p:cNvPicPr>
            <a:picLocks noChangeAspect="1"/>
          </p:cNvPicPr>
          <p:nvPr/>
        </p:nvPicPr>
        <p:blipFill>
          <a:blip r:embed="rId2"/>
          <a:stretch>
            <a:fillRect/>
          </a:stretch>
        </p:blipFill>
        <p:spPr>
          <a:xfrm>
            <a:off x="5468957" y="3962400"/>
            <a:ext cx="3657600" cy="2743200"/>
          </a:xfrm>
          <a:prstGeom prst="rect">
            <a:avLst/>
          </a:prstGeom>
        </p:spPr>
      </p:pic>
      <p:sp>
        <p:nvSpPr>
          <p:cNvPr id="6" name="TextBox 5"/>
          <p:cNvSpPr txBox="1"/>
          <p:nvPr/>
        </p:nvSpPr>
        <p:spPr>
          <a:xfrm>
            <a:off x="6383270" y="5257800"/>
            <a:ext cx="2337499" cy="369332"/>
          </a:xfrm>
          <a:prstGeom prst="rect">
            <a:avLst/>
          </a:prstGeom>
          <a:noFill/>
        </p:spPr>
        <p:txBody>
          <a:bodyPr wrap="none" rtlCol="0">
            <a:spAutoFit/>
          </a:bodyPr>
          <a:lstStyle/>
          <a:p>
            <a:r>
              <a:rPr lang="en-CA" dirty="0"/>
              <a:t>Swimming upstream!</a:t>
            </a:r>
          </a:p>
        </p:txBody>
      </p:sp>
    </p:spTree>
    <p:extLst>
      <p:ext uri="{BB962C8B-B14F-4D97-AF65-F5344CB8AC3E}">
        <p14:creationId xmlns:p14="http://schemas.microsoft.com/office/powerpoint/2010/main" val="2411297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838200"/>
            <a:ext cx="8229600" cy="5276850"/>
          </a:xfrm>
        </p:spPr>
        <p:txBody>
          <a:bodyPr/>
          <a:lstStyle/>
          <a:p>
            <a:pPr marL="35717" indent="0" algn="ctr">
              <a:buNone/>
            </a:pPr>
            <a:r>
              <a:rPr lang="en-CA" dirty="0" smtClean="0"/>
              <a:t>Take </a:t>
            </a:r>
            <a:r>
              <a:rPr lang="en-CA" dirty="0"/>
              <a:t>your boulder and </a:t>
            </a:r>
            <a:r>
              <a:rPr lang="en-CA" dirty="0" smtClean="0"/>
              <a:t>fish </a:t>
            </a:r>
            <a:r>
              <a:rPr lang="en-CA" dirty="0"/>
              <a:t>and place them in the stream</a:t>
            </a:r>
          </a:p>
          <a:p>
            <a:endParaRPr lang="en-CA"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27</a:t>
            </a:fld>
            <a:endParaRPr lang="en-US"/>
          </a:p>
        </p:txBody>
      </p:sp>
      <p:pic>
        <p:nvPicPr>
          <p:cNvPr id="5" name="Picture 4"/>
          <p:cNvPicPr>
            <a:picLocks noChangeAspect="1"/>
          </p:cNvPicPr>
          <p:nvPr/>
        </p:nvPicPr>
        <p:blipFill>
          <a:blip r:embed="rId2"/>
          <a:stretch>
            <a:fillRect/>
          </a:stretch>
        </p:blipFill>
        <p:spPr>
          <a:xfrm>
            <a:off x="1828800" y="1524000"/>
            <a:ext cx="5334000" cy="4267200"/>
          </a:xfrm>
          <a:prstGeom prst="rect">
            <a:avLst/>
          </a:prstGeom>
        </p:spPr>
      </p:pic>
    </p:spTree>
    <p:extLst>
      <p:ext uri="{BB962C8B-B14F-4D97-AF65-F5344CB8AC3E}">
        <p14:creationId xmlns:p14="http://schemas.microsoft.com/office/powerpoint/2010/main" val="9008386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600201"/>
            <a:ext cx="7772400" cy="1676399"/>
          </a:xfrm>
        </p:spPr>
        <p:txBody>
          <a:bodyPr/>
          <a:lstStyle/>
          <a:p>
            <a:r>
              <a:rPr lang="en-CA" dirty="0"/>
              <a:t>Barriers and Bright </a:t>
            </a:r>
            <a:r>
              <a:rPr lang="en-CA" dirty="0" smtClean="0"/>
              <a:t>Lights </a:t>
            </a:r>
            <a:r>
              <a:rPr lang="en-CA" dirty="0"/>
              <a:t>Summary</a:t>
            </a:r>
          </a:p>
        </p:txBody>
      </p:sp>
      <p:sp>
        <p:nvSpPr>
          <p:cNvPr id="6" name="Subtitle 5"/>
          <p:cNvSpPr>
            <a:spLocks noGrp="1"/>
          </p:cNvSpPr>
          <p:nvPr>
            <p:ph type="subTitle" idx="1"/>
          </p:nvPr>
        </p:nvSpPr>
        <p:spPr>
          <a:xfrm>
            <a:off x="1600200" y="2819400"/>
            <a:ext cx="6400800" cy="2057877"/>
          </a:xfrm>
        </p:spPr>
        <p:txBody>
          <a:bodyPr/>
          <a:lstStyle/>
          <a:p>
            <a:r>
              <a:rPr lang="en-CA" dirty="0"/>
              <a:t>Each table report out key challenges and opportunities</a:t>
            </a:r>
          </a:p>
        </p:txBody>
      </p:sp>
      <p:sp>
        <p:nvSpPr>
          <p:cNvPr id="4" name="Slide Number Placeholder 3"/>
          <p:cNvSpPr>
            <a:spLocks noGrp="1"/>
          </p:cNvSpPr>
          <p:nvPr>
            <p:ph type="sldNum" sz="quarter" idx="10"/>
          </p:nvPr>
        </p:nvSpPr>
        <p:spPr/>
        <p:txBody>
          <a:bodyPr/>
          <a:lstStyle/>
          <a:p>
            <a:fld id="{21E50452-7361-4592-BC0C-5E8CDA5CCE78}" type="slidenum">
              <a:rPr lang="en-US" smtClean="0">
                <a:solidFill>
                  <a:srgbClr val="1F497D"/>
                </a:solidFill>
              </a:rPr>
              <a:pPr/>
              <a:t>28</a:t>
            </a:fld>
            <a:endParaRPr lang="en-US">
              <a:solidFill>
                <a:srgbClr val="1F497D"/>
              </a:solidFill>
            </a:endParaRPr>
          </a:p>
        </p:txBody>
      </p:sp>
    </p:spTree>
    <p:extLst>
      <p:ext uri="{BB962C8B-B14F-4D97-AF65-F5344CB8AC3E}">
        <p14:creationId xmlns:p14="http://schemas.microsoft.com/office/powerpoint/2010/main" val="14405299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914401"/>
            <a:ext cx="7772400" cy="1523999"/>
          </a:xfrm>
        </p:spPr>
        <p:txBody>
          <a:bodyPr/>
          <a:lstStyle/>
          <a:p>
            <a:r>
              <a:rPr lang="en-CA" dirty="0" smtClean="0"/>
              <a:t>What Now </a:t>
            </a:r>
            <a:endParaRPr lang="en-CA" dirty="0"/>
          </a:p>
        </p:txBody>
      </p:sp>
      <p:sp>
        <p:nvSpPr>
          <p:cNvPr id="6" name="Subtitle 5"/>
          <p:cNvSpPr>
            <a:spLocks noGrp="1"/>
          </p:cNvSpPr>
          <p:nvPr>
            <p:ph type="subTitle" idx="1"/>
          </p:nvPr>
        </p:nvSpPr>
        <p:spPr>
          <a:xfrm>
            <a:off x="1295400" y="2362200"/>
            <a:ext cx="6400800" cy="3124200"/>
          </a:xfrm>
        </p:spPr>
        <p:txBody>
          <a:bodyPr/>
          <a:lstStyle/>
          <a:p>
            <a:r>
              <a:rPr lang="en-US" dirty="0" smtClean="0"/>
              <a:t>Think about how these issues can be addressed in your community</a:t>
            </a:r>
          </a:p>
          <a:p>
            <a:endParaRPr lang="en-US" dirty="0"/>
          </a:p>
          <a:p>
            <a:r>
              <a:rPr lang="en-US" dirty="0" smtClean="0"/>
              <a:t>Contact us if you’re interested in being involved in the initiative</a:t>
            </a:r>
            <a:endParaRPr lang="en-CA"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29</a:t>
            </a:fld>
            <a:endParaRPr lang="en-US"/>
          </a:p>
        </p:txBody>
      </p:sp>
    </p:spTree>
    <p:extLst>
      <p:ext uri="{BB962C8B-B14F-4D97-AF65-F5344CB8AC3E}">
        <p14:creationId xmlns:p14="http://schemas.microsoft.com/office/powerpoint/2010/main" val="25579963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a:t>
            </a:r>
          </a:p>
        </p:txBody>
      </p:sp>
      <p:sp>
        <p:nvSpPr>
          <p:cNvPr id="3" name="Content Placeholder 2"/>
          <p:cNvSpPr>
            <a:spLocks noGrp="1"/>
          </p:cNvSpPr>
          <p:nvPr>
            <p:ph idx="1"/>
          </p:nvPr>
        </p:nvSpPr>
        <p:spPr/>
        <p:txBody>
          <a:bodyPr/>
          <a:lstStyle/>
          <a:p>
            <a:pPr algn="ctr"/>
            <a:endParaRPr lang="en-US" dirty="0"/>
          </a:p>
          <a:p>
            <a:pPr algn="ctr"/>
            <a:endParaRPr lang="en-US" dirty="0"/>
          </a:p>
          <a:p>
            <a:pPr marL="35717" indent="0" algn="ctr">
              <a:buNone/>
            </a:pPr>
            <a:r>
              <a:rPr lang="en-US" dirty="0"/>
              <a:t>Katie Hill</a:t>
            </a:r>
          </a:p>
        </p:txBody>
      </p:sp>
      <p:sp>
        <p:nvSpPr>
          <p:cNvPr id="4" name="Slide Number Placeholder 3"/>
          <p:cNvSpPr>
            <a:spLocks noGrp="1"/>
          </p:cNvSpPr>
          <p:nvPr>
            <p:ph type="sldNum" sz="quarter" idx="10"/>
          </p:nvPr>
        </p:nvSpPr>
        <p:spPr/>
        <p:txBody>
          <a:bodyPr/>
          <a:lstStyle/>
          <a:p>
            <a:fld id="{21E50452-7361-4592-BC0C-5E8CDA5CCE78}" type="slidenum">
              <a:rPr lang="en-US" smtClean="0"/>
              <a:pPr/>
              <a:t>3</a:t>
            </a:fld>
            <a:endParaRPr lang="en-US"/>
          </a:p>
        </p:txBody>
      </p:sp>
    </p:spTree>
    <p:extLst>
      <p:ext uri="{BB962C8B-B14F-4D97-AF65-F5344CB8AC3E}">
        <p14:creationId xmlns:p14="http://schemas.microsoft.com/office/powerpoint/2010/main" val="1963194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23705" y="1295400"/>
            <a:ext cx="7758295" cy="4191000"/>
          </a:xfrm>
        </p:spPr>
        <p:txBody>
          <a:bodyPr/>
          <a:lstStyle/>
          <a:p>
            <a:r>
              <a:rPr lang="en-CA" dirty="0"/>
              <a:t>Thank </a:t>
            </a:r>
            <a:r>
              <a:rPr lang="en-CA" dirty="0" smtClean="0"/>
              <a:t>You!</a:t>
            </a:r>
            <a:br>
              <a:rPr lang="en-CA" dirty="0" smtClean="0"/>
            </a:br>
            <a:r>
              <a:rPr lang="en-CA" dirty="0" smtClean="0"/>
              <a:t/>
            </a:r>
            <a:br>
              <a:rPr lang="en-CA" dirty="0" smtClean="0"/>
            </a:br>
            <a:r>
              <a:rPr lang="en-CA" sz="2000" dirty="0" smtClean="0"/>
              <a:t>Katie Hill, Director Shared Care Committee</a:t>
            </a:r>
            <a:br>
              <a:rPr lang="en-CA" sz="2000" dirty="0" smtClean="0"/>
            </a:br>
            <a:r>
              <a:rPr lang="en-CA" sz="2000" dirty="0" smtClean="0">
                <a:hlinkClick r:id="rId2"/>
              </a:rPr>
              <a:t>khill@doctorsofbc.ca</a:t>
            </a:r>
            <a:r>
              <a:rPr lang="en-CA" sz="2000" dirty="0" smtClean="0"/>
              <a:t/>
            </a:r>
            <a:br>
              <a:rPr lang="en-CA" sz="2000" dirty="0" smtClean="0"/>
            </a:br>
            <a:r>
              <a:rPr lang="en-CA" sz="2000" dirty="0" smtClean="0"/>
              <a:t/>
            </a:r>
            <a:br>
              <a:rPr lang="en-CA" sz="2000" dirty="0" smtClean="0"/>
            </a:br>
            <a:r>
              <a:rPr lang="en-CA" sz="2000" dirty="0" smtClean="0"/>
              <a:t>Dr. </a:t>
            </a:r>
            <a:r>
              <a:rPr lang="en-CA" sz="2000" dirty="0" err="1" smtClean="0"/>
              <a:t>Jiwei</a:t>
            </a:r>
            <a:r>
              <a:rPr lang="en-CA" sz="2000" dirty="0" smtClean="0"/>
              <a:t> Li, Family Physician, Shared </a:t>
            </a:r>
            <a:r>
              <a:rPr lang="en-CA" sz="2000" dirty="0"/>
              <a:t>C</a:t>
            </a:r>
            <a:r>
              <a:rPr lang="en-CA" sz="2000" dirty="0" smtClean="0"/>
              <a:t>are Committee</a:t>
            </a:r>
            <a:br>
              <a:rPr lang="en-CA" sz="2000" dirty="0" smtClean="0"/>
            </a:br>
            <a:r>
              <a:rPr lang="en-US" sz="2000" dirty="0"/>
              <a:t> </a:t>
            </a:r>
            <a:r>
              <a:rPr lang="en-US" sz="2000" u="sng" dirty="0" smtClean="0">
                <a:hlinkClick r:id="rId3"/>
              </a:rPr>
              <a:t>jiwei.li@vch.ca</a:t>
            </a:r>
            <a:r>
              <a:rPr lang="en-US" sz="2000" u="sng" dirty="0" smtClean="0"/>
              <a:t/>
            </a:r>
            <a:br>
              <a:rPr lang="en-US" sz="2000" u="sng" dirty="0" smtClean="0"/>
            </a:br>
            <a:r>
              <a:rPr lang="en-US" sz="2000" u="sng" dirty="0" smtClean="0"/>
              <a:t/>
            </a:r>
            <a:br>
              <a:rPr lang="en-US" sz="2000" u="sng" dirty="0" smtClean="0"/>
            </a:br>
            <a:r>
              <a:rPr lang="en-US" sz="2000" dirty="0" smtClean="0"/>
              <a:t>Janet McLean, </a:t>
            </a:r>
            <a:r>
              <a:rPr lang="en-US" sz="2000" dirty="0"/>
              <a:t>Family Caregivers</a:t>
            </a:r>
            <a:br>
              <a:rPr lang="en-US" sz="2000" dirty="0"/>
            </a:br>
            <a:r>
              <a:rPr lang="en-US" sz="2000" dirty="0" smtClean="0"/>
              <a:t> </a:t>
            </a:r>
            <a:r>
              <a:rPr lang="en-US" sz="2000" dirty="0" smtClean="0">
                <a:hlinkClick r:id="rId4"/>
              </a:rPr>
              <a:t>janetmclean@familycaregiversbc.ca</a:t>
            </a:r>
            <a:r>
              <a:rPr lang="en-US" sz="2000" dirty="0" smtClean="0"/>
              <a:t/>
            </a:r>
            <a:br>
              <a:rPr lang="en-US" sz="2000" dirty="0" smtClean="0"/>
            </a:br>
            <a:r>
              <a:rPr lang="en-US" sz="2000" dirty="0" smtClean="0"/>
              <a:t/>
            </a:r>
            <a:br>
              <a:rPr lang="en-US" sz="2000" dirty="0" smtClean="0"/>
            </a:br>
            <a:r>
              <a:rPr lang="en-US" sz="2000" dirty="0" smtClean="0"/>
              <a:t>Margaret English, Lead, Shared Care Committee</a:t>
            </a:r>
            <a:br>
              <a:rPr lang="en-US" sz="2000" dirty="0" smtClean="0"/>
            </a:br>
            <a:r>
              <a:rPr lang="en-US" sz="2000" dirty="0" smtClean="0">
                <a:hlinkClick r:id="rId5"/>
              </a:rPr>
              <a:t>menglish@doctorsofbc.ca</a:t>
            </a:r>
            <a:r>
              <a:rPr lang="en-US" sz="2000" dirty="0" smtClean="0"/>
              <a:t/>
            </a:r>
            <a:br>
              <a:rPr lang="en-US" sz="2000" dirty="0" smtClean="0"/>
            </a:br>
            <a:endParaRPr lang="en-CA" sz="2000"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30</a:t>
            </a:fld>
            <a:endParaRPr lang="en-US"/>
          </a:p>
        </p:txBody>
      </p:sp>
    </p:spTree>
    <p:extLst>
      <p:ext uri="{BB962C8B-B14F-4D97-AF65-F5344CB8AC3E}">
        <p14:creationId xmlns:p14="http://schemas.microsoft.com/office/powerpoint/2010/main" val="8833917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SCC Mandate </a:t>
            </a:r>
          </a:p>
        </p:txBody>
      </p:sp>
      <p:sp>
        <p:nvSpPr>
          <p:cNvPr id="3" name="Content Placeholder 2"/>
          <p:cNvSpPr>
            <a:spLocks noGrp="1"/>
          </p:cNvSpPr>
          <p:nvPr>
            <p:ph idx="1"/>
          </p:nvPr>
        </p:nvSpPr>
        <p:spPr>
          <a:xfrm>
            <a:off x="457200" y="2331720"/>
            <a:ext cx="8229600" cy="4526280"/>
          </a:xfrm>
        </p:spPr>
        <p:txBody>
          <a:bodyPr/>
          <a:lstStyle/>
          <a:p>
            <a:pPr marL="35717" indent="0" algn="ctr">
              <a:buNone/>
            </a:pPr>
            <a:r>
              <a:rPr lang="en-CA" dirty="0"/>
              <a:t> </a:t>
            </a:r>
            <a:r>
              <a:rPr lang="en-US" dirty="0"/>
              <a:t>Engage GP's, Specialists, GP's with Focused Practice and other health professionals to develop collaborative models of care, and improve the experience of patients and families as they move between health care providers and care settings </a:t>
            </a:r>
            <a:endParaRPr lang="en-CA"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4</a:t>
            </a:fld>
            <a:endParaRPr lang="en-US"/>
          </a:p>
        </p:txBody>
      </p:sp>
    </p:spTree>
    <p:extLst>
      <p:ext uri="{BB962C8B-B14F-4D97-AF65-F5344CB8AC3E}">
        <p14:creationId xmlns:p14="http://schemas.microsoft.com/office/powerpoint/2010/main" val="9892179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to System Transformation</a:t>
            </a:r>
          </a:p>
        </p:txBody>
      </p:sp>
      <p:sp>
        <p:nvSpPr>
          <p:cNvPr id="3" name="Content Placeholder 2"/>
          <p:cNvSpPr>
            <a:spLocks noGrp="1"/>
          </p:cNvSpPr>
          <p:nvPr>
            <p:ph idx="1"/>
          </p:nvPr>
        </p:nvSpPr>
        <p:spPr/>
        <p:txBody>
          <a:bodyPr/>
          <a:lstStyle/>
          <a:p>
            <a:r>
              <a:rPr lang="en-US" dirty="0"/>
              <a:t>Focus on Primary Care Transformation</a:t>
            </a:r>
          </a:p>
          <a:p>
            <a:r>
              <a:rPr lang="en-US" dirty="0"/>
              <a:t>Patient Medical Homes – Primary Care Networks</a:t>
            </a:r>
          </a:p>
          <a:p>
            <a:r>
              <a:rPr lang="en-US" dirty="0"/>
              <a:t>Missing Element – Community Specialist Practice </a:t>
            </a:r>
          </a:p>
          <a:p>
            <a:r>
              <a:rPr lang="en-US" dirty="0"/>
              <a:t>Lessons Learned Elsewhere </a:t>
            </a:r>
          </a:p>
          <a:p>
            <a:pPr lvl="1"/>
            <a:r>
              <a:rPr lang="en-US" dirty="0"/>
              <a:t>Starting Integrated is Better</a:t>
            </a:r>
          </a:p>
          <a:p>
            <a:pPr lvl="1"/>
            <a:r>
              <a:rPr lang="en-US" dirty="0"/>
              <a:t>Patient Medical Homes Operate in the Larger Medical Neighbourhood </a:t>
            </a:r>
          </a:p>
          <a:p>
            <a:r>
              <a:rPr lang="en-US" dirty="0"/>
              <a:t>Coordination of Care – Communications Among Providers, Patients and Family Caregivers</a:t>
            </a:r>
          </a:p>
          <a:p>
            <a:endParaRPr lang="en-US" dirty="0"/>
          </a:p>
          <a:p>
            <a:pPr marL="35717" indent="0">
              <a:buNone/>
            </a:pPr>
            <a:endParaRPr lang="en-US"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5</a:t>
            </a:fld>
            <a:endParaRPr lang="en-US"/>
          </a:p>
        </p:txBody>
      </p:sp>
    </p:spTree>
    <p:extLst>
      <p:ext uri="{BB962C8B-B14F-4D97-AF65-F5344CB8AC3E}">
        <p14:creationId xmlns:p14="http://schemas.microsoft.com/office/powerpoint/2010/main" val="30068912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Successful Change</a:t>
            </a:r>
          </a:p>
        </p:txBody>
      </p:sp>
      <p:sp>
        <p:nvSpPr>
          <p:cNvPr id="3" name="Content Placeholder 2"/>
          <p:cNvSpPr>
            <a:spLocks noGrp="1"/>
          </p:cNvSpPr>
          <p:nvPr>
            <p:ph idx="1"/>
          </p:nvPr>
        </p:nvSpPr>
        <p:spPr/>
        <p:txBody>
          <a:bodyPr/>
          <a:lstStyle/>
          <a:p>
            <a:pPr marL="35717" indent="0">
              <a:buNone/>
            </a:pPr>
            <a:r>
              <a:rPr lang="en-US" sz="2400" i="1" dirty="0"/>
              <a:t>“With all that has been discovered in the past decade, we now know that medical homes must achieve three key goals to be successful: </a:t>
            </a:r>
            <a:endParaRPr lang="en-US" sz="2400" dirty="0"/>
          </a:p>
          <a:p>
            <a:r>
              <a:rPr lang="en-US" sz="2400" i="1" dirty="0"/>
              <a:t>They must perform population health management</a:t>
            </a:r>
            <a:endParaRPr lang="en-US" sz="2400" dirty="0"/>
          </a:p>
          <a:p>
            <a:r>
              <a:rPr lang="en-US" sz="2400" i="1" dirty="0"/>
              <a:t>They must implement a variety of health IT tools to do that and coordinate care effectively, and </a:t>
            </a:r>
            <a:endParaRPr lang="en-US" sz="2400" dirty="0"/>
          </a:p>
          <a:p>
            <a:r>
              <a:rPr lang="en-US" sz="2400" i="1" dirty="0"/>
              <a:t>They must develop relationships and workflows with the other providers in their medical neighborhoods”</a:t>
            </a:r>
          </a:p>
          <a:p>
            <a:pPr marL="35717" indent="0" algn="r">
              <a:buNone/>
            </a:pPr>
            <a:r>
              <a:rPr lang="en-US" sz="2000" i="1" dirty="0" err="1"/>
              <a:t>Hodach</a:t>
            </a:r>
            <a:r>
              <a:rPr lang="en-US" sz="2000" i="1" dirty="0"/>
              <a:t>, Grundy, Jain &amp; Weiner</a:t>
            </a:r>
            <a:endParaRPr lang="en-US" sz="2000" dirty="0"/>
          </a:p>
          <a:p>
            <a:pPr marL="35717" indent="0" algn="r">
              <a:buNone/>
            </a:pPr>
            <a:r>
              <a:rPr lang="en-US" sz="2000" i="1" dirty="0"/>
              <a:t>Provider-led Population Health Management</a:t>
            </a:r>
            <a:endParaRPr lang="en-US" sz="2000" dirty="0"/>
          </a:p>
          <a:p>
            <a:pPr algn="ctr"/>
            <a:endParaRPr lang="en-US"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6</a:t>
            </a:fld>
            <a:endParaRPr lang="en-US"/>
          </a:p>
        </p:txBody>
      </p:sp>
    </p:spTree>
    <p:extLst>
      <p:ext uri="{BB962C8B-B14F-4D97-AF65-F5344CB8AC3E}">
        <p14:creationId xmlns:p14="http://schemas.microsoft.com/office/powerpoint/2010/main" val="7068692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 Initiative</a:t>
            </a:r>
          </a:p>
        </p:txBody>
      </p:sp>
      <p:sp>
        <p:nvSpPr>
          <p:cNvPr id="3" name="Content Placeholder 2"/>
          <p:cNvSpPr>
            <a:spLocks noGrp="1"/>
          </p:cNvSpPr>
          <p:nvPr>
            <p:ph idx="1"/>
          </p:nvPr>
        </p:nvSpPr>
        <p:spPr/>
        <p:txBody>
          <a:bodyPr/>
          <a:lstStyle/>
          <a:p>
            <a:pPr lvl="0"/>
            <a:r>
              <a:rPr lang="en-US" dirty="0"/>
              <a:t>Support engagement of specialist physicians, other health professionals, patients and families as primary care work gets underway</a:t>
            </a:r>
          </a:p>
          <a:p>
            <a:pPr lvl="0"/>
            <a:r>
              <a:rPr lang="en-US" dirty="0"/>
              <a:t>Focus on Older Adults (Chronic Conditions and/or Frail) </a:t>
            </a:r>
          </a:p>
          <a:p>
            <a:pPr lvl="1"/>
            <a:r>
              <a:rPr lang="en-US" dirty="0"/>
              <a:t>Improve communication and care coordination</a:t>
            </a:r>
          </a:p>
          <a:p>
            <a:pPr lvl="1"/>
            <a:r>
              <a:rPr lang="en-US" dirty="0"/>
              <a:t>Improve transition between providers and services</a:t>
            </a:r>
          </a:p>
          <a:p>
            <a:pPr lvl="1"/>
            <a:r>
              <a:rPr lang="en-US" dirty="0"/>
              <a:t>Support a shared care approach over the continuum </a:t>
            </a:r>
          </a:p>
          <a:p>
            <a:endParaRPr lang="en-US"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7</a:t>
            </a:fld>
            <a:endParaRPr lang="en-US"/>
          </a:p>
        </p:txBody>
      </p:sp>
    </p:spTree>
    <p:extLst>
      <p:ext uri="{BB962C8B-B14F-4D97-AF65-F5344CB8AC3E}">
        <p14:creationId xmlns:p14="http://schemas.microsoft.com/office/powerpoint/2010/main" val="36096231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Seniors Receive Care</a:t>
            </a:r>
            <a:endParaRPr lang="en-CA" dirty="0"/>
          </a:p>
        </p:txBody>
      </p:sp>
      <p:sp>
        <p:nvSpPr>
          <p:cNvPr id="3" name="Content Placeholder 2"/>
          <p:cNvSpPr>
            <a:spLocks noGrp="1"/>
          </p:cNvSpPr>
          <p:nvPr>
            <p:ph idx="1"/>
          </p:nvPr>
        </p:nvSpPr>
        <p:spPr/>
        <p:txBody>
          <a:bodyPr/>
          <a:lstStyle/>
          <a:p>
            <a:pPr algn="ctr"/>
            <a:r>
              <a:rPr lang="en-US" dirty="0" smtClean="0"/>
              <a:t>~ 850,000 seniors in BC</a:t>
            </a:r>
          </a:p>
          <a:p>
            <a:pPr marL="35717" indent="0" algn="ctr">
              <a:buNone/>
            </a:pPr>
            <a:endParaRPr lang="en-US" sz="2000" dirty="0" smtClean="0"/>
          </a:p>
          <a:p>
            <a:pPr algn="ctr"/>
            <a:r>
              <a:rPr lang="en-US" dirty="0"/>
              <a:t>~12% of seniors see GP </a:t>
            </a:r>
            <a:r>
              <a:rPr lang="en-US" dirty="0" smtClean="0"/>
              <a:t>only </a:t>
            </a:r>
            <a:r>
              <a:rPr lang="en-US" dirty="0"/>
              <a:t>in </a:t>
            </a:r>
            <a:r>
              <a:rPr lang="en-US" dirty="0" smtClean="0"/>
              <a:t>PMH</a:t>
            </a:r>
          </a:p>
          <a:p>
            <a:pPr marL="35717" indent="0" algn="ctr">
              <a:buNone/>
            </a:pPr>
            <a:endParaRPr lang="en-US" sz="2000" dirty="0" smtClean="0"/>
          </a:p>
          <a:p>
            <a:pPr algn="ctr"/>
            <a:r>
              <a:rPr lang="en-US" dirty="0" smtClean="0"/>
              <a:t>~88% of seniors are managed by GPs, SPs and families</a:t>
            </a:r>
          </a:p>
          <a:p>
            <a:pPr marL="35717" indent="0" algn="ctr">
              <a:buNone/>
            </a:pPr>
            <a:endParaRPr lang="en-US" sz="2000" dirty="0" smtClean="0"/>
          </a:p>
          <a:p>
            <a:pPr algn="ctr"/>
            <a:r>
              <a:rPr lang="en-US" dirty="0" smtClean="0"/>
              <a:t>~15% of seniors on Home &amp; Community Care caseload</a:t>
            </a:r>
            <a:endParaRPr lang="en-US" dirty="0"/>
          </a:p>
          <a:p>
            <a:endParaRPr lang="en-US" dirty="0" smtClean="0"/>
          </a:p>
          <a:p>
            <a:pPr marL="35717" indent="0">
              <a:buNone/>
            </a:pPr>
            <a:endParaRPr lang="en-CA" dirty="0"/>
          </a:p>
        </p:txBody>
      </p:sp>
      <p:sp>
        <p:nvSpPr>
          <p:cNvPr id="4" name="Slide Number Placeholder 3"/>
          <p:cNvSpPr>
            <a:spLocks noGrp="1"/>
          </p:cNvSpPr>
          <p:nvPr>
            <p:ph type="sldNum" sz="quarter" idx="10"/>
          </p:nvPr>
        </p:nvSpPr>
        <p:spPr/>
        <p:txBody>
          <a:bodyPr/>
          <a:lstStyle/>
          <a:p>
            <a:fld id="{21E50452-7361-4592-BC0C-5E8CDA5CCE78}" type="slidenum">
              <a:rPr lang="en-US" smtClean="0"/>
              <a:pPr/>
              <a:t>8</a:t>
            </a:fld>
            <a:endParaRPr lang="en-US"/>
          </a:p>
        </p:txBody>
      </p:sp>
    </p:spTree>
    <p:extLst>
      <p:ext uri="{BB962C8B-B14F-4D97-AF65-F5344CB8AC3E}">
        <p14:creationId xmlns:p14="http://schemas.microsoft.com/office/powerpoint/2010/main" val="196145922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747859"/>
            <a:ext cx="7772400" cy="1470183"/>
          </a:xfrm>
        </p:spPr>
        <p:txBody>
          <a:bodyPr/>
          <a:lstStyle/>
          <a:p>
            <a:r>
              <a:rPr lang="en-CA" dirty="0"/>
              <a:t>Role of Family Caregivers</a:t>
            </a:r>
          </a:p>
        </p:txBody>
      </p:sp>
      <p:sp>
        <p:nvSpPr>
          <p:cNvPr id="6" name="Subtitle 5"/>
          <p:cNvSpPr>
            <a:spLocks noGrp="1"/>
          </p:cNvSpPr>
          <p:nvPr>
            <p:ph type="subTitle" idx="1"/>
          </p:nvPr>
        </p:nvSpPr>
        <p:spPr>
          <a:xfrm>
            <a:off x="1575807" y="1905000"/>
            <a:ext cx="6400800" cy="1753077"/>
          </a:xfrm>
        </p:spPr>
        <p:txBody>
          <a:bodyPr/>
          <a:lstStyle/>
          <a:p>
            <a:r>
              <a:rPr lang="en-CA" dirty="0"/>
              <a:t>Janet McLean</a:t>
            </a:r>
          </a:p>
          <a:p>
            <a:r>
              <a:rPr lang="en-CA" dirty="0"/>
              <a:t>Family Caregivers of British Columbia</a:t>
            </a:r>
          </a:p>
        </p:txBody>
      </p:sp>
      <p:sp>
        <p:nvSpPr>
          <p:cNvPr id="4" name="Slide Number Placeholder 3"/>
          <p:cNvSpPr>
            <a:spLocks noGrp="1"/>
          </p:cNvSpPr>
          <p:nvPr>
            <p:ph type="sldNum" sz="quarter" idx="10"/>
          </p:nvPr>
        </p:nvSpPr>
        <p:spPr/>
        <p:txBody>
          <a:bodyPr/>
          <a:lstStyle/>
          <a:p>
            <a:fld id="{21E50452-7361-4592-BC0C-5E8CDA5CCE78}" type="slidenum">
              <a:rPr lang="en-US" smtClean="0"/>
              <a:pPr/>
              <a:t>9</a:t>
            </a:fld>
            <a:endParaRPr lang="en-US"/>
          </a:p>
        </p:txBody>
      </p:sp>
      <p:pic>
        <p:nvPicPr>
          <p:cNvPr id="3" name="Picture 2">
            <a:extLst>
              <a:ext uri="{FF2B5EF4-FFF2-40B4-BE49-F238E27FC236}">
                <a16:creationId xmlns:a16="http://schemas.microsoft.com/office/drawing/2014/main" id="{D19561DE-6A04-4243-9EDB-3469A32F1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29780" y="3658077"/>
            <a:ext cx="2036839" cy="1117550"/>
          </a:xfrm>
          <a:prstGeom prst="rect">
            <a:avLst/>
          </a:prstGeom>
        </p:spPr>
      </p:pic>
    </p:spTree>
    <p:extLst>
      <p:ext uri="{BB962C8B-B14F-4D97-AF65-F5344CB8AC3E}">
        <p14:creationId xmlns:p14="http://schemas.microsoft.com/office/powerpoint/2010/main" val="3721523614"/>
      </p:ext>
    </p:extLst>
  </p:cSld>
  <p:clrMapOvr>
    <a:masterClrMapping/>
  </p:clrMapOvr>
  <p:transition/>
</p:sld>
</file>

<file path=ppt/theme/theme1.xml><?xml version="1.0" encoding="utf-8"?>
<a:theme xmlns:a="http://schemas.openxmlformats.org/drawingml/2006/main" name="SC-PP-Shared Care TEMPLATE">
  <a:themeElements>
    <a:clrScheme name="SC section body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 Title">
      <a:majorFont>
        <a:latin typeface="Tahoma"/>
        <a:ea typeface="ヒラギノ角ゴ ProN W3"/>
        <a:cs typeface="ヒラギノ角ゴ ProN W3"/>
      </a:majorFont>
      <a:minorFont>
        <a:latin typeface="Tahom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F7F7F"/>
        </a:solidFill>
        <a:ln w="9525" cap="flat" cmpd="sng" algn="ctr">
          <a:solidFill>
            <a:srgbClr val="3C5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7000" smtClean="0">
            <a:ln>
              <a:noFill/>
            </a:ln>
            <a:solidFill>
              <a:srgbClr val="3C5562"/>
            </a:solidFill>
            <a:effectLst/>
            <a:latin typeface="Times" charset="0"/>
            <a:ea typeface="ヒラギノ明朝 ProN W3" charset="0"/>
            <a:cs typeface="ヒラギノ明朝 ProN W3" charset="0"/>
            <a:sym typeface="Times" charset="0"/>
          </a:defRPr>
        </a:defPPr>
      </a:lstStyle>
    </a:spDef>
    <a:lnDef>
      <a:spPr bwMode="auto">
        <a:xfrm>
          <a:off x="0" y="0"/>
          <a:ext cx="1" cy="1"/>
        </a:xfrm>
        <a:custGeom>
          <a:avLst/>
          <a:gdLst/>
          <a:ahLst/>
          <a:cxnLst/>
          <a:rect l="0" t="0" r="0" b="0"/>
          <a:pathLst/>
        </a:custGeom>
        <a:solidFill>
          <a:srgbClr val="7F7F7F"/>
        </a:solidFill>
        <a:ln w="9525" cap="flat" cmpd="sng" algn="ctr">
          <a:solidFill>
            <a:srgbClr val="3C5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7000" smtClean="0">
            <a:ln>
              <a:noFill/>
            </a:ln>
            <a:solidFill>
              <a:srgbClr val="3C5562"/>
            </a:solidFill>
            <a:effectLst/>
            <a:latin typeface="Times" charset="0"/>
            <a:ea typeface="ヒラギノ明朝 ProN W3" charset="0"/>
            <a:cs typeface="ヒラギノ明朝 ProN W3" charset="0"/>
            <a:sym typeface="Times" charset="0"/>
          </a:defRPr>
        </a:defPPr>
      </a:lstStyle>
    </a:lnDef>
  </a:objectDefaults>
  <a:extraClrSchemeLst>
    <a:extraClrScheme>
      <a:clrScheme name="SC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C section body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 section body3">
      <a:majorFont>
        <a:latin typeface="Tahoma"/>
        <a:ea typeface="ヒラギノ角ゴ ProN W3"/>
        <a:cs typeface="ヒラギノ角ゴ ProN W3"/>
      </a:majorFont>
      <a:minorFont>
        <a:latin typeface="Tahoma"/>
        <a:ea typeface="ヒラギノ角ゴ ProN W3"/>
        <a:cs typeface="ヒラギノ角ゴ ProN W3"/>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7F7F7F"/>
        </a:solidFill>
        <a:ln w="9525" cap="flat" cmpd="sng" algn="ctr">
          <a:solidFill>
            <a:srgbClr val="3C5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7000" smtClean="0">
            <a:ln>
              <a:noFill/>
            </a:ln>
            <a:solidFill>
              <a:srgbClr val="3C5562"/>
            </a:solidFill>
            <a:effectLst/>
            <a:latin typeface="Times" charset="0"/>
            <a:ea typeface="ヒラギノ明朝 ProN W3" charset="0"/>
            <a:cs typeface="ヒラギノ明朝 ProN W3" charset="0"/>
            <a:sym typeface="Times" charset="0"/>
          </a:defRPr>
        </a:defPPr>
      </a:lstStyle>
    </a:spDef>
    <a:lnDef>
      <a:spPr bwMode="auto">
        <a:xfrm>
          <a:off x="0" y="0"/>
          <a:ext cx="1" cy="1"/>
        </a:xfrm>
        <a:custGeom>
          <a:avLst/>
          <a:gdLst/>
          <a:ahLst/>
          <a:cxnLst/>
          <a:rect l="0" t="0" r="0" b="0"/>
          <a:pathLst/>
        </a:custGeom>
        <a:solidFill>
          <a:srgbClr val="7F7F7F"/>
        </a:solidFill>
        <a:ln w="9525" cap="flat" cmpd="sng" algn="ctr">
          <a:solidFill>
            <a:srgbClr val="3C5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27000" smtClean="0">
            <a:ln>
              <a:noFill/>
            </a:ln>
            <a:solidFill>
              <a:srgbClr val="3C5562"/>
            </a:solidFill>
            <a:effectLst/>
            <a:latin typeface="Times" charset="0"/>
            <a:ea typeface="ヒラギノ明朝 ProN W3" charset="0"/>
            <a:cs typeface="ヒラギノ明朝 ProN W3" charset="0"/>
            <a:sym typeface="Times" charset="0"/>
          </a:defRPr>
        </a:defPPr>
      </a:lstStyle>
    </a:lnDef>
  </a:objectDefaults>
  <a:extraClrSchemeLst>
    <a:extraClrScheme>
      <a:clrScheme name="SC section body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12">
      <a:dk1>
        <a:srgbClr val="6A737B"/>
      </a:dk1>
      <a:lt1>
        <a:srgbClr val="FFFFFF"/>
      </a:lt1>
      <a:dk2>
        <a:srgbClr val="E87D1E"/>
      </a:dk2>
      <a:lt2>
        <a:srgbClr val="6A737B"/>
      </a:lt2>
      <a:accent1>
        <a:srgbClr val="95A0A9"/>
      </a:accent1>
      <a:accent2>
        <a:srgbClr val="8098AD"/>
      </a:accent2>
      <a:accent3>
        <a:srgbClr val="F0F1D9"/>
      </a:accent3>
      <a:accent4>
        <a:srgbClr val="6A737B"/>
      </a:accent4>
      <a:accent5>
        <a:srgbClr val="F0F1D9"/>
      </a:accent5>
      <a:accent6>
        <a:srgbClr val="E87D1E"/>
      </a:accent6>
      <a:hlink>
        <a:srgbClr val="8098AD"/>
      </a:hlink>
      <a:folHlink>
        <a:srgbClr val="E87D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Custom 12">
      <a:dk1>
        <a:srgbClr val="6A737B"/>
      </a:dk1>
      <a:lt1>
        <a:srgbClr val="FFFFFF"/>
      </a:lt1>
      <a:dk2>
        <a:srgbClr val="E87D1E"/>
      </a:dk2>
      <a:lt2>
        <a:srgbClr val="6A737B"/>
      </a:lt2>
      <a:accent1>
        <a:srgbClr val="95A0A9"/>
      </a:accent1>
      <a:accent2>
        <a:srgbClr val="8098AD"/>
      </a:accent2>
      <a:accent3>
        <a:srgbClr val="F0F1D9"/>
      </a:accent3>
      <a:accent4>
        <a:srgbClr val="6A737B"/>
      </a:accent4>
      <a:accent5>
        <a:srgbClr val="F0F1D9"/>
      </a:accent5>
      <a:accent6>
        <a:srgbClr val="E87D1E"/>
      </a:accent6>
      <a:hlink>
        <a:srgbClr val="8098AD"/>
      </a:hlink>
      <a:folHlink>
        <a:srgbClr val="E87D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12728</TotalTime>
  <Words>882</Words>
  <Application>Microsoft Office PowerPoint</Application>
  <PresentationFormat>On-screen Show (4:3)</PresentationFormat>
  <Paragraphs>160</Paragraphs>
  <Slides>30</Slides>
  <Notes>9</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30</vt:i4>
      </vt:variant>
    </vt:vector>
  </HeadingPairs>
  <TitlesOfParts>
    <vt:vector size="46" baseType="lpstr">
      <vt:lpstr>ＭＳ Ｐゴシック</vt:lpstr>
      <vt:lpstr>ＭＳ Ｐゴシック</vt:lpstr>
      <vt:lpstr>Arial</vt:lpstr>
      <vt:lpstr>Arial Narrow</vt:lpstr>
      <vt:lpstr>Arial Rounded MT Bold</vt:lpstr>
      <vt:lpstr>Calibri</vt:lpstr>
      <vt:lpstr>Myriad Pro</vt:lpstr>
      <vt:lpstr>Palatino Linotype</vt:lpstr>
      <vt:lpstr>Tahoma</vt:lpstr>
      <vt:lpstr>Times</vt:lpstr>
      <vt:lpstr>Wingdings</vt:lpstr>
      <vt:lpstr>ヒラギノ角ゴ ProN W3</vt:lpstr>
      <vt:lpstr>SC-PP-Shared Care TEMPLATE</vt:lpstr>
      <vt:lpstr>SC section body3</vt:lpstr>
      <vt:lpstr>Custom Design</vt:lpstr>
      <vt:lpstr>1_Custom Design</vt:lpstr>
      <vt:lpstr>Engaging Specialists, Patients and Families in Primary Care Transformation </vt:lpstr>
      <vt:lpstr>WELCOME </vt:lpstr>
      <vt:lpstr>Disclosure</vt:lpstr>
      <vt:lpstr>SCC Mandate </vt:lpstr>
      <vt:lpstr>Road to System Transformation</vt:lpstr>
      <vt:lpstr>Creating Successful Change</vt:lpstr>
      <vt:lpstr>SCC Initiative</vt:lpstr>
      <vt:lpstr>Where Do Seniors Receive Care</vt:lpstr>
      <vt:lpstr>Role of Family Caregivers</vt:lpstr>
      <vt:lpstr>Disclosure</vt:lpstr>
      <vt:lpstr>Patient and Family Centered Care</vt:lpstr>
      <vt:lpstr>PowerPoint Presentation</vt:lpstr>
      <vt:lpstr>PowerPoint Presentation</vt:lpstr>
      <vt:lpstr>PowerPoint Presentation</vt:lpstr>
      <vt:lpstr>Caregiving is a health issue</vt:lpstr>
      <vt:lpstr>PowerPoint Presentation</vt:lpstr>
      <vt:lpstr>PowerPoint Presentation</vt:lpstr>
      <vt:lpstr>PowerPoint Presentation</vt:lpstr>
      <vt:lpstr>Coordinating Care Along the Continuum </vt:lpstr>
      <vt:lpstr>Disclosure</vt:lpstr>
      <vt:lpstr>PowerPoint Presentation</vt:lpstr>
      <vt:lpstr>PowerPoint Presentation</vt:lpstr>
      <vt:lpstr>Barriers and Bright Lights </vt:lpstr>
      <vt:lpstr>Considering the Continuum of Care</vt:lpstr>
      <vt:lpstr>At Your Table (15min)</vt:lpstr>
      <vt:lpstr>At Your Table (15min) </vt:lpstr>
      <vt:lpstr>PowerPoint Presentation</vt:lpstr>
      <vt:lpstr>Barriers and Bright Lights Summary</vt:lpstr>
      <vt:lpstr>What Now </vt:lpstr>
      <vt:lpstr>Thank You!  Katie Hill, Director Shared Care Committee khill@doctorsofbc.ca  Dr. Jiwei Li, Family Physician, Shared Care Committee  jiwei.li@vch.ca  Janet McLean, Family Caregivers  janetmclean@familycaregiversbc.ca  Margaret English, Lead, Shared Care Committee menglish@doctorsofbc.ca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and Youth Mental Health and Substance Use Collaborative</dc:title>
  <dc:creator>Valued Acer Customer</dc:creator>
  <cp:lastModifiedBy>Murphy, Hayley</cp:lastModifiedBy>
  <cp:revision>757</cp:revision>
  <cp:lastPrinted>2018-04-06T19:04:30Z</cp:lastPrinted>
  <dcterms:created xsi:type="dcterms:W3CDTF">2013-06-22T15:57:48Z</dcterms:created>
  <dcterms:modified xsi:type="dcterms:W3CDTF">2018-05-07T15:19:36Z</dcterms:modified>
</cp:coreProperties>
</file>