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notesMasterIdLst>
    <p:notesMasterId r:id="rId6"/>
  </p:notesMasterIdLst>
  <p:handoutMasterIdLst>
    <p:handoutMasterId r:id="rId7"/>
  </p:handoutMasterIdLst>
  <p:sldIdLst>
    <p:sldId id="256" r:id="rId2"/>
    <p:sldId id="273" r:id="rId3"/>
    <p:sldId id="279" r:id="rId4"/>
    <p:sldId id="280" r:id="rId5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72497" autoAdjust="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outlineViewPr>
    <p:cViewPr>
      <p:scale>
        <a:sx n="33" d="100"/>
        <a:sy n="33" d="100"/>
      </p:scale>
      <p:origin x="0" y="-109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780BA-E92C-46F2-96A0-CC5B9EFEBC8C}" type="datetimeFigureOut">
              <a:rPr lang="en-CA" smtClean="0"/>
              <a:t>2017-06-14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65E64-6A47-43FA-8F0D-CAD24BA003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9397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334907BE-4974-4CA2-AC8A-8DA7F9ADE2DA}" type="datetimeFigureOut">
              <a:rPr lang="en-CA" smtClean="0"/>
              <a:t>2017-06-12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7340261-31E7-4808-BE52-9F261DBE7C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3691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49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82341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6140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70603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413008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96856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624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61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114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778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987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6/12/2017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96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6/12/2017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50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6/12/2017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68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890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49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34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Pathway to Partnership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GPSC Summit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Tuesday</a:t>
            </a:r>
            <a:r>
              <a:rPr lang="en-CA" dirty="0" smtClean="0"/>
              <a:t>, </a:t>
            </a:r>
            <a:r>
              <a:rPr lang="en-CA" dirty="0" smtClean="0"/>
              <a:t>June 20</a:t>
            </a:r>
            <a:r>
              <a:rPr lang="en-CA" baseline="30000" dirty="0" smtClean="0"/>
              <a:t>th</a:t>
            </a:r>
            <a:r>
              <a:rPr lang="en-CA" dirty="0" smtClean="0"/>
              <a:t>, 2017</a:t>
            </a:r>
            <a:endParaRPr lang="en-CA" dirty="0"/>
          </a:p>
        </p:txBody>
      </p:sp>
      <p:pic>
        <p:nvPicPr>
          <p:cNvPr id="4" name="Picture 3" descr="South Okanagan Similkameen logo 2011_vector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3147" y="5678401"/>
            <a:ext cx="3170115" cy="103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57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303213"/>
            <a:ext cx="5887523" cy="976312"/>
          </a:xfrm>
        </p:spPr>
        <p:txBody>
          <a:bodyPr>
            <a:normAutofit/>
          </a:bodyPr>
          <a:lstStyle/>
          <a:p>
            <a:r>
              <a:rPr lang="en-CA" sz="3600" dirty="0" smtClean="0"/>
              <a:t>Project Background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0" y="1798638"/>
            <a:ext cx="8561387" cy="4262438"/>
          </a:xfrm>
        </p:spPr>
        <p:txBody>
          <a:bodyPr/>
          <a:lstStyle/>
          <a:p>
            <a:r>
              <a:rPr lang="en-CA" dirty="0" smtClean="0"/>
              <a:t>Grew organically out of local CYMHSU work</a:t>
            </a:r>
          </a:p>
          <a:p>
            <a:r>
              <a:rPr lang="en-CA" dirty="0" smtClean="0"/>
              <a:t>Collaborative between local First Nations and health authority clinicians</a:t>
            </a:r>
          </a:p>
          <a:p>
            <a:r>
              <a:rPr lang="en-CA" dirty="0" smtClean="0"/>
              <a:t>Relationship building through our meetings</a:t>
            </a:r>
          </a:p>
          <a:p>
            <a:r>
              <a:rPr lang="en-CA" dirty="0" smtClean="0"/>
              <a:t>Culturally sensitive elements introduced: </a:t>
            </a:r>
          </a:p>
          <a:p>
            <a:pPr lvl="1"/>
            <a:r>
              <a:rPr lang="en-CA" dirty="0" smtClean="0"/>
              <a:t>Prayers to open and close gathering</a:t>
            </a:r>
          </a:p>
          <a:p>
            <a:pPr lvl="1"/>
            <a:r>
              <a:rPr lang="en-CA" dirty="0" smtClean="0"/>
              <a:t>Outcome narrative format to allow for unexpected elements</a:t>
            </a:r>
          </a:p>
          <a:p>
            <a:pPr lvl="1"/>
            <a:r>
              <a:rPr lang="en-CA" dirty="0" smtClean="0"/>
              <a:t>Sharing of food, diverse meeting locations</a:t>
            </a:r>
          </a:p>
          <a:p>
            <a:pPr lvl="1"/>
            <a:r>
              <a:rPr lang="en-CA" dirty="0" smtClean="0"/>
              <a:t>Inclusive working group membership</a:t>
            </a:r>
            <a:endParaRPr lang="en-CA" dirty="0"/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150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Project culmination needs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334530"/>
            <a:ext cx="9217002" cy="3777622"/>
          </a:xfrm>
        </p:spPr>
        <p:txBody>
          <a:bodyPr/>
          <a:lstStyle/>
          <a:p>
            <a:r>
              <a:rPr lang="en-CA" dirty="0" smtClean="0"/>
              <a:t>Developed work to a stage where you needed to hand off, grow and sustain the project</a:t>
            </a:r>
          </a:p>
          <a:p>
            <a:r>
              <a:rPr lang="en-CA" dirty="0" smtClean="0"/>
              <a:t>Document the work that had been done and serve as a communication tool</a:t>
            </a:r>
          </a:p>
          <a:p>
            <a:r>
              <a:rPr lang="en-CA" dirty="0" smtClean="0"/>
              <a:t>Legacy to preserve and spread the relationship building</a:t>
            </a:r>
          </a:p>
          <a:p>
            <a:r>
              <a:rPr lang="en-CA" dirty="0" smtClean="0"/>
              <a:t>“Light” in terms of project team resources (drew on communication resources)</a:t>
            </a:r>
          </a:p>
          <a:p>
            <a:r>
              <a:rPr lang="en-CA" dirty="0" smtClean="0"/>
              <a:t>Culturally accessible </a:t>
            </a:r>
            <a:endParaRPr lang="en-CA" dirty="0" smtClean="0"/>
          </a:p>
          <a:p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41030" y="3610336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CA" dirty="0" smtClean="0"/>
              <a:t>Developmental Evaluation approach</a:t>
            </a:r>
            <a:endParaRPr lang="en-CA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88803" y="4304284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Reflective of the strength of narratives: MSC, </a:t>
            </a:r>
            <a:r>
              <a:rPr lang="en-CA" dirty="0" err="1" smtClean="0"/>
              <a:t>photovoice</a:t>
            </a:r>
            <a:r>
              <a:rPr lang="en-CA" dirty="0" smtClean="0"/>
              <a:t>, case studies</a:t>
            </a:r>
          </a:p>
          <a:p>
            <a:r>
              <a:rPr lang="en-CA" dirty="0" smtClean="0"/>
              <a:t>Culturally accessible</a:t>
            </a:r>
          </a:p>
          <a:p>
            <a:r>
              <a:rPr lang="en-CA" dirty="0" smtClean="0"/>
              <a:t>Approach to capture ‘intangible’ relationship outcomes</a:t>
            </a:r>
          </a:p>
          <a:p>
            <a:r>
              <a:rPr lang="en-CA" dirty="0" smtClean="0"/>
              <a:t>Focused on the appropriate level of impact</a:t>
            </a:r>
          </a:p>
          <a:p>
            <a:r>
              <a:rPr lang="en-CA" dirty="0" smtClean="0"/>
              <a:t>Collaborative and </a:t>
            </a:r>
            <a:r>
              <a:rPr lang="en-CA" dirty="0" err="1" smtClean="0"/>
              <a:t>culminative</a:t>
            </a:r>
            <a:r>
              <a:rPr lang="en-CA" dirty="0" smtClean="0"/>
              <a:t> method to empower, spread</a:t>
            </a:r>
          </a:p>
          <a:p>
            <a:pPr marL="0" indent="0">
              <a:buFont typeface="Wingdings 3" charset="2"/>
              <a:buNone/>
            </a:pP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58345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Project outcomes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334530"/>
            <a:ext cx="8915400" cy="3777622"/>
          </a:xfrm>
        </p:spPr>
        <p:txBody>
          <a:bodyPr/>
          <a:lstStyle/>
          <a:p>
            <a:r>
              <a:rPr lang="en-CA" dirty="0" smtClean="0"/>
              <a:t>Many voices</a:t>
            </a:r>
          </a:p>
          <a:p>
            <a:r>
              <a:rPr lang="en-CA" dirty="0" smtClean="0"/>
              <a:t>Multi-purpose results</a:t>
            </a:r>
          </a:p>
          <a:p>
            <a:r>
              <a:rPr lang="en-CA" dirty="0" smtClean="0"/>
              <a:t>Document, communication </a:t>
            </a:r>
            <a:r>
              <a:rPr lang="en-CA" dirty="0"/>
              <a:t>and spread</a:t>
            </a:r>
          </a:p>
          <a:p>
            <a:r>
              <a:rPr lang="en-CA" dirty="0" smtClean="0"/>
              <a:t>Transportable, culturally sensitive education </a:t>
            </a:r>
          </a:p>
          <a:p>
            <a:r>
              <a:rPr lang="en-CA" dirty="0" smtClean="0"/>
              <a:t>Reflective narrative</a:t>
            </a:r>
          </a:p>
          <a:p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95897" y="319844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CA" dirty="0" smtClean="0"/>
              <a:t>Developmental Evaluation approach</a:t>
            </a:r>
            <a:endParaRPr lang="en-CA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95897" y="3908860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Rigor, collaboration from project team and document review</a:t>
            </a:r>
          </a:p>
          <a:p>
            <a:r>
              <a:rPr lang="en-CA" dirty="0" smtClean="0"/>
              <a:t>Added additional developmental evaluation questions</a:t>
            </a:r>
          </a:p>
          <a:p>
            <a:r>
              <a:rPr lang="en-CA" dirty="0" smtClean="0"/>
              <a:t>Ongoing conversation with the working group membership to ensure results were reflective and resonating</a:t>
            </a:r>
          </a:p>
          <a:p>
            <a:r>
              <a:rPr lang="en-CA" dirty="0" smtClean="0"/>
              <a:t>Accessible, transportable product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613505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23444</TotalTime>
  <Words>214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Wisp</vt:lpstr>
      <vt:lpstr>Pathway to Partnership GPSC Summit</vt:lpstr>
      <vt:lpstr>Project Background</vt:lpstr>
      <vt:lpstr>Project culmination needs</vt:lpstr>
      <vt:lpstr>Project outcomes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Maternity Modeling</dc:title>
  <dc:creator>Kate Harris</dc:creator>
  <cp:lastModifiedBy>Kate Harris</cp:lastModifiedBy>
  <cp:revision>85</cp:revision>
  <cp:lastPrinted>2017-06-14T16:39:20Z</cp:lastPrinted>
  <dcterms:created xsi:type="dcterms:W3CDTF">2017-03-27T18:25:21Z</dcterms:created>
  <dcterms:modified xsi:type="dcterms:W3CDTF">2017-06-20T19:13:10Z</dcterms:modified>
</cp:coreProperties>
</file>