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2" r:id="rId2"/>
    <p:sldMasterId id="2147483684" r:id="rId3"/>
  </p:sldMasterIdLst>
  <p:notesMasterIdLst>
    <p:notesMasterId r:id="rId32"/>
  </p:notesMasterIdLst>
  <p:sldIdLst>
    <p:sldId id="260" r:id="rId4"/>
    <p:sldId id="261" r:id="rId5"/>
    <p:sldId id="262"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63" r:id="rId27"/>
    <p:sldId id="264" r:id="rId28"/>
    <p:sldId id="265" r:id="rId29"/>
    <p:sldId id="266" r:id="rId30"/>
    <p:sldId id="26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65-0B4F-B0C3-F25C638AE1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65-0B4F-B0C3-F25C638AE1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565-0B4F-B0C3-F25C638AE15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FPs</c:v>
                </c:pt>
                <c:pt idx="1">
                  <c:v>Specialists</c:v>
                </c:pt>
                <c:pt idx="2">
                  <c:v>NPs</c:v>
                </c:pt>
              </c:strCache>
            </c:strRef>
          </c:cat>
          <c:val>
            <c:numRef>
              <c:f>Sheet1!$B$2:$B$4</c:f>
              <c:numCache>
                <c:formatCode>General</c:formatCode>
                <c:ptCount val="3"/>
                <c:pt idx="0">
                  <c:v>27</c:v>
                </c:pt>
                <c:pt idx="1">
                  <c:v>13</c:v>
                </c:pt>
                <c:pt idx="2">
                  <c:v>2</c:v>
                </c:pt>
              </c:numCache>
            </c:numRef>
          </c:val>
          <c:extLst>
            <c:ext xmlns:c16="http://schemas.microsoft.com/office/drawing/2014/chart" uri="{C3380CC4-5D6E-409C-BE32-E72D297353CC}">
              <c16:uniqueId val="{00000006-4565-0B4F-B0C3-F25C638AE157}"/>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E34DC-9C34-EF47-A188-D120C00DE495}"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8AEBE569-C1A5-CF4A-977E-6859F432957D}">
      <dgm:prSet phldrT="[Text]"/>
      <dgm:spPr/>
      <dgm:t>
        <a:bodyPr/>
        <a:lstStyle/>
        <a:p>
          <a:r>
            <a:rPr lang="en-US" dirty="0">
              <a:solidFill>
                <a:schemeClr val="bg1"/>
              </a:solidFill>
            </a:rPr>
            <a:t>2012</a:t>
          </a:r>
        </a:p>
      </dgm:t>
    </dgm:pt>
    <dgm:pt modelId="{BCF2BE7C-9257-4B46-9E74-8F91D4D1104F}" type="parTrans" cxnId="{1EE0BE79-3082-1C40-A007-B62CFBC08B15}">
      <dgm:prSet/>
      <dgm:spPr/>
      <dgm:t>
        <a:bodyPr/>
        <a:lstStyle/>
        <a:p>
          <a:endParaRPr lang="en-US"/>
        </a:p>
      </dgm:t>
    </dgm:pt>
    <dgm:pt modelId="{3491EEBA-B4F7-2944-9859-E50FC933E635}" type="sibTrans" cxnId="{1EE0BE79-3082-1C40-A007-B62CFBC08B15}">
      <dgm:prSet/>
      <dgm:spPr/>
      <dgm:t>
        <a:bodyPr/>
        <a:lstStyle/>
        <a:p>
          <a:endParaRPr lang="en-US"/>
        </a:p>
      </dgm:t>
    </dgm:pt>
    <dgm:pt modelId="{F168E60C-10E0-6649-A94D-E820464B0D34}">
      <dgm:prSet phldrT="[Text]"/>
      <dgm:spPr/>
      <dgm:t>
        <a:bodyPr/>
        <a:lstStyle/>
        <a:p>
          <a:r>
            <a:rPr lang="en-US" dirty="0"/>
            <a:t>NPs and Specialists</a:t>
          </a:r>
        </a:p>
      </dgm:t>
    </dgm:pt>
    <dgm:pt modelId="{6AB19052-EA47-5543-BB02-D8DA9836D896}" type="parTrans" cxnId="{D920AD19-5274-BF49-A88A-EB5C6643AB44}">
      <dgm:prSet/>
      <dgm:spPr/>
      <dgm:t>
        <a:bodyPr/>
        <a:lstStyle/>
        <a:p>
          <a:endParaRPr lang="en-US"/>
        </a:p>
      </dgm:t>
    </dgm:pt>
    <dgm:pt modelId="{3898E9FA-173C-BC4B-893F-D781DF469DBD}" type="sibTrans" cxnId="{D920AD19-5274-BF49-A88A-EB5C6643AB44}">
      <dgm:prSet/>
      <dgm:spPr/>
      <dgm:t>
        <a:bodyPr/>
        <a:lstStyle/>
        <a:p>
          <a:endParaRPr lang="en-US"/>
        </a:p>
      </dgm:t>
    </dgm:pt>
    <dgm:pt modelId="{6B9D625F-B9F5-E74F-88D6-C39BB7C122D8}">
      <dgm:prSet phldrT="[Text]"/>
      <dgm:spPr/>
      <dgm:t>
        <a:bodyPr/>
        <a:lstStyle/>
        <a:p>
          <a:r>
            <a:rPr lang="en-US" dirty="0"/>
            <a:t>2015</a:t>
          </a:r>
        </a:p>
      </dgm:t>
    </dgm:pt>
    <dgm:pt modelId="{335E1465-AEFB-BF4C-A7DD-30473B58A31E}" type="parTrans" cxnId="{075418D9-2BFF-154B-837B-083E81ECE908}">
      <dgm:prSet/>
      <dgm:spPr/>
      <dgm:t>
        <a:bodyPr/>
        <a:lstStyle/>
        <a:p>
          <a:endParaRPr lang="en-US"/>
        </a:p>
      </dgm:t>
    </dgm:pt>
    <dgm:pt modelId="{E5760220-586D-8C41-91F4-1244D44C49E1}" type="sibTrans" cxnId="{075418D9-2BFF-154B-837B-083E81ECE908}">
      <dgm:prSet/>
      <dgm:spPr/>
      <dgm:t>
        <a:bodyPr/>
        <a:lstStyle/>
        <a:p>
          <a:endParaRPr lang="en-US"/>
        </a:p>
      </dgm:t>
    </dgm:pt>
    <dgm:pt modelId="{6A87317C-419D-C848-A69F-31E79F96BB6A}">
      <dgm:prSet phldrT="[Text]"/>
      <dgm:spPr/>
      <dgm:t>
        <a:bodyPr/>
        <a:lstStyle/>
        <a:p>
          <a:r>
            <a:rPr lang="en-US" dirty="0"/>
            <a:t>Non-member appointment</a:t>
          </a:r>
        </a:p>
      </dgm:t>
    </dgm:pt>
    <dgm:pt modelId="{301E4BE2-1993-B141-8FA1-52513663AC3A}" type="parTrans" cxnId="{CF156D1E-A2CA-2048-8DE7-80E7802BB9EA}">
      <dgm:prSet/>
      <dgm:spPr/>
      <dgm:t>
        <a:bodyPr/>
        <a:lstStyle/>
        <a:p>
          <a:endParaRPr lang="en-US"/>
        </a:p>
      </dgm:t>
    </dgm:pt>
    <dgm:pt modelId="{55A8063B-F4F9-0746-9E0A-F9EC41845F02}" type="sibTrans" cxnId="{CF156D1E-A2CA-2048-8DE7-80E7802BB9EA}">
      <dgm:prSet/>
      <dgm:spPr/>
      <dgm:t>
        <a:bodyPr/>
        <a:lstStyle/>
        <a:p>
          <a:endParaRPr lang="en-US"/>
        </a:p>
      </dgm:t>
    </dgm:pt>
    <dgm:pt modelId="{4B46D72C-8723-6842-8A93-F43403F3145E}">
      <dgm:prSet phldrT="[Text]"/>
      <dgm:spPr/>
      <dgm:t>
        <a:bodyPr/>
        <a:lstStyle/>
        <a:p>
          <a:r>
            <a:rPr lang="en-US" dirty="0"/>
            <a:t>2016</a:t>
          </a:r>
        </a:p>
      </dgm:t>
    </dgm:pt>
    <dgm:pt modelId="{1E26FDF8-1D05-1E4D-AC6A-8279FAD48B27}" type="parTrans" cxnId="{0618C286-4469-654B-81E1-54237ABCC028}">
      <dgm:prSet/>
      <dgm:spPr/>
      <dgm:t>
        <a:bodyPr/>
        <a:lstStyle/>
        <a:p>
          <a:endParaRPr lang="en-US"/>
        </a:p>
      </dgm:t>
    </dgm:pt>
    <dgm:pt modelId="{6B5888FD-FA32-6C42-ACA8-37D4D0059A62}" type="sibTrans" cxnId="{0618C286-4469-654B-81E1-54237ABCC028}">
      <dgm:prSet/>
      <dgm:spPr/>
      <dgm:t>
        <a:bodyPr/>
        <a:lstStyle/>
        <a:p>
          <a:endParaRPr lang="en-US"/>
        </a:p>
      </dgm:t>
    </dgm:pt>
    <dgm:pt modelId="{7C6E0DD1-BAE0-0A4A-9F75-C47DF7368F6E}">
      <dgm:prSet phldrT="[Text]"/>
      <dgm:spPr/>
      <dgm:t>
        <a:bodyPr/>
        <a:lstStyle/>
        <a:p>
          <a:r>
            <a:rPr lang="en-US" dirty="0"/>
            <a:t>BC Societies Act</a:t>
          </a:r>
        </a:p>
      </dgm:t>
    </dgm:pt>
    <dgm:pt modelId="{FF1A43DA-F370-6C49-B46F-22E479B7ECE2}" type="parTrans" cxnId="{746A3DC0-3FE0-B048-B965-86244ED20318}">
      <dgm:prSet/>
      <dgm:spPr/>
      <dgm:t>
        <a:bodyPr/>
        <a:lstStyle/>
        <a:p>
          <a:endParaRPr lang="en-US"/>
        </a:p>
      </dgm:t>
    </dgm:pt>
    <dgm:pt modelId="{F7BFE0C7-0535-1E45-AF9E-1D09A114C4F8}" type="sibTrans" cxnId="{746A3DC0-3FE0-B048-B965-86244ED20318}">
      <dgm:prSet/>
      <dgm:spPr/>
      <dgm:t>
        <a:bodyPr/>
        <a:lstStyle/>
        <a:p>
          <a:endParaRPr lang="en-US"/>
        </a:p>
      </dgm:t>
    </dgm:pt>
    <dgm:pt modelId="{1FCA320C-1368-F449-B183-46E8FE755002}">
      <dgm:prSet phldrT="[Text]"/>
      <dgm:spPr/>
      <dgm:t>
        <a:bodyPr/>
        <a:lstStyle/>
        <a:p>
          <a:r>
            <a:rPr lang="en-US" dirty="0"/>
            <a:t>2017</a:t>
          </a:r>
        </a:p>
      </dgm:t>
    </dgm:pt>
    <dgm:pt modelId="{81AC0019-A0EE-9043-AC52-3E0AFA427BD2}" type="parTrans" cxnId="{F7555D74-F2BE-A849-B1EF-CE9DB9D6A0BD}">
      <dgm:prSet/>
      <dgm:spPr/>
      <dgm:t>
        <a:bodyPr/>
        <a:lstStyle/>
        <a:p>
          <a:endParaRPr lang="en-US"/>
        </a:p>
      </dgm:t>
    </dgm:pt>
    <dgm:pt modelId="{7028E5B2-3690-074B-BD09-0E352D0A4DC0}" type="sibTrans" cxnId="{F7555D74-F2BE-A849-B1EF-CE9DB9D6A0BD}">
      <dgm:prSet/>
      <dgm:spPr/>
      <dgm:t>
        <a:bodyPr/>
        <a:lstStyle/>
        <a:p>
          <a:endParaRPr lang="en-US"/>
        </a:p>
      </dgm:t>
    </dgm:pt>
    <dgm:pt modelId="{5D45703D-4921-AA47-8026-1D34A3BB5CDA}">
      <dgm:prSet phldrT="[Text]"/>
      <dgm:spPr/>
      <dgm:t>
        <a:bodyPr/>
        <a:lstStyle/>
        <a:p>
          <a:r>
            <a:rPr lang="en-US" dirty="0"/>
            <a:t>Community member elected</a:t>
          </a:r>
        </a:p>
      </dgm:t>
    </dgm:pt>
    <dgm:pt modelId="{4AFDF95D-21FE-FE41-93A2-A4DA789D2C9D}" type="parTrans" cxnId="{9CC9CE96-DE8B-E442-A499-96B9793C8D2D}">
      <dgm:prSet/>
      <dgm:spPr/>
      <dgm:t>
        <a:bodyPr/>
        <a:lstStyle/>
        <a:p>
          <a:endParaRPr lang="en-US"/>
        </a:p>
      </dgm:t>
    </dgm:pt>
    <dgm:pt modelId="{BA26B251-1494-BD4E-92B5-5DA10F6CB07F}" type="sibTrans" cxnId="{9CC9CE96-DE8B-E442-A499-96B9793C8D2D}">
      <dgm:prSet/>
      <dgm:spPr/>
      <dgm:t>
        <a:bodyPr/>
        <a:lstStyle/>
        <a:p>
          <a:endParaRPr lang="en-US"/>
        </a:p>
      </dgm:t>
    </dgm:pt>
    <dgm:pt modelId="{9E0E290D-43FB-724F-A3DD-1B0098923991}">
      <dgm:prSet phldrT="[Text]"/>
      <dgm:spPr>
        <a:solidFill>
          <a:schemeClr val="accent2">
            <a:alpha val="90000"/>
          </a:schemeClr>
        </a:solidFill>
      </dgm:spPr>
      <dgm:t>
        <a:bodyPr/>
        <a:lstStyle/>
        <a:p>
          <a:r>
            <a:rPr lang="en-US" dirty="0"/>
            <a:t>Equality</a:t>
          </a:r>
        </a:p>
      </dgm:t>
    </dgm:pt>
    <dgm:pt modelId="{59CE6754-BDF8-2947-B523-864284BDD385}" type="parTrans" cxnId="{274E9BF2-CDCA-864F-8037-968A2BAD9EBD}">
      <dgm:prSet/>
      <dgm:spPr/>
      <dgm:t>
        <a:bodyPr/>
        <a:lstStyle/>
        <a:p>
          <a:endParaRPr lang="en-US"/>
        </a:p>
      </dgm:t>
    </dgm:pt>
    <dgm:pt modelId="{CB8307D6-A7B9-6741-9AB6-26BB9574669E}" type="sibTrans" cxnId="{274E9BF2-CDCA-864F-8037-968A2BAD9EBD}">
      <dgm:prSet/>
      <dgm:spPr/>
      <dgm:t>
        <a:bodyPr/>
        <a:lstStyle/>
        <a:p>
          <a:endParaRPr lang="en-US"/>
        </a:p>
      </dgm:t>
    </dgm:pt>
    <dgm:pt modelId="{C48A49E3-412C-F94E-B9E9-A03E941F5AA0}">
      <dgm:prSet phldrT="[Text]"/>
      <dgm:spPr>
        <a:solidFill>
          <a:schemeClr val="accent2">
            <a:alpha val="90000"/>
          </a:schemeClr>
        </a:solidFill>
      </dgm:spPr>
      <dgm:t>
        <a:bodyPr/>
        <a:lstStyle/>
        <a:p>
          <a:r>
            <a:rPr lang="en-US" dirty="0"/>
            <a:t>Sustainability</a:t>
          </a:r>
        </a:p>
      </dgm:t>
    </dgm:pt>
    <dgm:pt modelId="{157DBC30-2702-7B4E-9B1D-5E7001C025BD}" type="parTrans" cxnId="{2842380E-38A5-B340-8A99-46331BA1552B}">
      <dgm:prSet/>
      <dgm:spPr/>
      <dgm:t>
        <a:bodyPr/>
        <a:lstStyle/>
        <a:p>
          <a:endParaRPr lang="en-US"/>
        </a:p>
      </dgm:t>
    </dgm:pt>
    <dgm:pt modelId="{F4AA8E29-F345-644F-B860-034A6D7FB4A2}" type="sibTrans" cxnId="{2842380E-38A5-B340-8A99-46331BA1552B}">
      <dgm:prSet/>
      <dgm:spPr/>
      <dgm:t>
        <a:bodyPr/>
        <a:lstStyle/>
        <a:p>
          <a:endParaRPr lang="en-US"/>
        </a:p>
      </dgm:t>
    </dgm:pt>
    <dgm:pt modelId="{6DC49DF0-7FFA-0942-A72F-E9EFC36605CA}">
      <dgm:prSet phldrT="[Text]"/>
      <dgm:spPr>
        <a:solidFill>
          <a:schemeClr val="accent2">
            <a:alpha val="90000"/>
          </a:schemeClr>
        </a:solidFill>
      </dgm:spPr>
      <dgm:t>
        <a:bodyPr/>
        <a:lstStyle/>
        <a:p>
          <a:r>
            <a:rPr lang="en-US" dirty="0"/>
            <a:t>Conformity</a:t>
          </a:r>
        </a:p>
      </dgm:t>
    </dgm:pt>
    <dgm:pt modelId="{8F15645D-47D6-6D44-9915-AE2540C280B9}" type="parTrans" cxnId="{8BF8EB94-9842-0745-95E7-E71D6197EE12}">
      <dgm:prSet/>
      <dgm:spPr/>
      <dgm:t>
        <a:bodyPr/>
        <a:lstStyle/>
        <a:p>
          <a:endParaRPr lang="en-US"/>
        </a:p>
      </dgm:t>
    </dgm:pt>
    <dgm:pt modelId="{63734AC1-5EB0-C041-A718-AC5C8A5DF9A5}" type="sibTrans" cxnId="{8BF8EB94-9842-0745-95E7-E71D6197EE12}">
      <dgm:prSet/>
      <dgm:spPr/>
      <dgm:t>
        <a:bodyPr/>
        <a:lstStyle/>
        <a:p>
          <a:endParaRPr lang="en-US"/>
        </a:p>
      </dgm:t>
    </dgm:pt>
    <dgm:pt modelId="{62DC7FF9-1F45-2348-BFED-A48120593033}">
      <dgm:prSet phldrT="[Text]"/>
      <dgm:spPr>
        <a:solidFill>
          <a:schemeClr val="accent2">
            <a:alpha val="90000"/>
          </a:schemeClr>
        </a:solidFill>
      </dgm:spPr>
      <dgm:t>
        <a:bodyPr/>
        <a:lstStyle/>
        <a:p>
          <a:r>
            <a:rPr lang="en-US" dirty="0"/>
            <a:t>Proficiency</a:t>
          </a:r>
        </a:p>
      </dgm:t>
    </dgm:pt>
    <dgm:pt modelId="{94CEC76E-1B15-4445-B354-78CA348796A0}" type="parTrans" cxnId="{0FF76527-209D-CC48-B440-4E4BE3668215}">
      <dgm:prSet/>
      <dgm:spPr/>
      <dgm:t>
        <a:bodyPr/>
        <a:lstStyle/>
        <a:p>
          <a:endParaRPr lang="en-US"/>
        </a:p>
      </dgm:t>
    </dgm:pt>
    <dgm:pt modelId="{990C9CCA-9265-3B44-9748-8A87390A9178}" type="sibTrans" cxnId="{0FF76527-209D-CC48-B440-4E4BE3668215}">
      <dgm:prSet/>
      <dgm:spPr/>
      <dgm:t>
        <a:bodyPr/>
        <a:lstStyle/>
        <a:p>
          <a:endParaRPr lang="en-US"/>
        </a:p>
      </dgm:t>
    </dgm:pt>
    <dgm:pt modelId="{8F56BC26-CF8B-7747-A816-0C326DA9C3A8}" type="pres">
      <dgm:prSet presAssocID="{98DE34DC-9C34-EF47-A188-D120C00DE495}" presName="Name0" presStyleCnt="0">
        <dgm:presLayoutVars>
          <dgm:chPref val="3"/>
          <dgm:dir/>
          <dgm:animLvl val="lvl"/>
          <dgm:resizeHandles/>
        </dgm:presLayoutVars>
      </dgm:prSet>
      <dgm:spPr/>
      <dgm:t>
        <a:bodyPr/>
        <a:lstStyle/>
        <a:p>
          <a:endParaRPr lang="en-US"/>
        </a:p>
      </dgm:t>
    </dgm:pt>
    <dgm:pt modelId="{0BCBDD31-98E3-254C-8E9E-26EB1D8A1677}" type="pres">
      <dgm:prSet presAssocID="{8AEBE569-C1A5-CF4A-977E-6859F432957D}" presName="horFlow" presStyleCnt="0"/>
      <dgm:spPr/>
    </dgm:pt>
    <dgm:pt modelId="{42BB833C-D462-DD40-999C-EDF758EBC33F}" type="pres">
      <dgm:prSet presAssocID="{8AEBE569-C1A5-CF4A-977E-6859F432957D}" presName="bigChev" presStyleLbl="node1" presStyleIdx="0" presStyleCnt="4"/>
      <dgm:spPr/>
      <dgm:t>
        <a:bodyPr/>
        <a:lstStyle/>
        <a:p>
          <a:endParaRPr lang="en-US"/>
        </a:p>
      </dgm:t>
    </dgm:pt>
    <dgm:pt modelId="{3163B3F6-570D-2945-A639-650B0B699550}" type="pres">
      <dgm:prSet presAssocID="{6AB19052-EA47-5543-BB02-D8DA9836D896}" presName="parTrans" presStyleCnt="0"/>
      <dgm:spPr/>
    </dgm:pt>
    <dgm:pt modelId="{FE4B6167-031A-284D-9734-F7CBFD53C2F2}" type="pres">
      <dgm:prSet presAssocID="{F168E60C-10E0-6649-A94D-E820464B0D34}" presName="node" presStyleLbl="alignAccFollowNode1" presStyleIdx="0" presStyleCnt="8">
        <dgm:presLayoutVars>
          <dgm:bulletEnabled val="1"/>
        </dgm:presLayoutVars>
      </dgm:prSet>
      <dgm:spPr/>
      <dgm:t>
        <a:bodyPr/>
        <a:lstStyle/>
        <a:p>
          <a:endParaRPr lang="en-US"/>
        </a:p>
      </dgm:t>
    </dgm:pt>
    <dgm:pt modelId="{DFA0AA30-3D88-8A40-A2E4-96BFDFC3B839}" type="pres">
      <dgm:prSet presAssocID="{3898E9FA-173C-BC4B-893F-D781DF469DBD}" presName="sibTrans" presStyleCnt="0"/>
      <dgm:spPr/>
    </dgm:pt>
    <dgm:pt modelId="{2CC9B35E-38E2-784B-AAD1-B69DF8E99BB9}" type="pres">
      <dgm:prSet presAssocID="{9E0E290D-43FB-724F-A3DD-1B0098923991}" presName="node" presStyleLbl="alignAccFollowNode1" presStyleIdx="1" presStyleCnt="8">
        <dgm:presLayoutVars>
          <dgm:bulletEnabled val="1"/>
        </dgm:presLayoutVars>
      </dgm:prSet>
      <dgm:spPr/>
      <dgm:t>
        <a:bodyPr/>
        <a:lstStyle/>
        <a:p>
          <a:endParaRPr lang="en-US"/>
        </a:p>
      </dgm:t>
    </dgm:pt>
    <dgm:pt modelId="{8AEE1B60-F053-DD44-9668-184F4EAF00DC}" type="pres">
      <dgm:prSet presAssocID="{8AEBE569-C1A5-CF4A-977E-6859F432957D}" presName="vSp" presStyleCnt="0"/>
      <dgm:spPr/>
    </dgm:pt>
    <dgm:pt modelId="{7CD6FAEA-14DD-0F4B-8F15-C5C84B8DACC9}" type="pres">
      <dgm:prSet presAssocID="{6B9D625F-B9F5-E74F-88D6-C39BB7C122D8}" presName="horFlow" presStyleCnt="0"/>
      <dgm:spPr/>
    </dgm:pt>
    <dgm:pt modelId="{0E3ACA59-F727-2D49-B0B6-5CAB8983D40C}" type="pres">
      <dgm:prSet presAssocID="{6B9D625F-B9F5-E74F-88D6-C39BB7C122D8}" presName="bigChev" presStyleLbl="node1" presStyleIdx="1" presStyleCnt="4"/>
      <dgm:spPr/>
      <dgm:t>
        <a:bodyPr/>
        <a:lstStyle/>
        <a:p>
          <a:endParaRPr lang="en-US"/>
        </a:p>
      </dgm:t>
    </dgm:pt>
    <dgm:pt modelId="{4D2D6F92-8C75-3140-BCF5-0119F57FBB80}" type="pres">
      <dgm:prSet presAssocID="{301E4BE2-1993-B141-8FA1-52513663AC3A}" presName="parTrans" presStyleCnt="0"/>
      <dgm:spPr/>
    </dgm:pt>
    <dgm:pt modelId="{ABC113F4-D662-E94C-8D75-C594D075F0BA}" type="pres">
      <dgm:prSet presAssocID="{6A87317C-419D-C848-A69F-31E79F96BB6A}" presName="node" presStyleLbl="alignAccFollowNode1" presStyleIdx="2" presStyleCnt="8">
        <dgm:presLayoutVars>
          <dgm:bulletEnabled val="1"/>
        </dgm:presLayoutVars>
      </dgm:prSet>
      <dgm:spPr/>
      <dgm:t>
        <a:bodyPr/>
        <a:lstStyle/>
        <a:p>
          <a:endParaRPr lang="en-US"/>
        </a:p>
      </dgm:t>
    </dgm:pt>
    <dgm:pt modelId="{2C3AFAFE-6F0E-A842-823D-0C4C67C8A1CB}" type="pres">
      <dgm:prSet presAssocID="{55A8063B-F4F9-0746-9E0A-F9EC41845F02}" presName="sibTrans" presStyleCnt="0"/>
      <dgm:spPr/>
    </dgm:pt>
    <dgm:pt modelId="{6B9ADA0F-D2B1-154A-BA59-411DF2BF673D}" type="pres">
      <dgm:prSet presAssocID="{C48A49E3-412C-F94E-B9E9-A03E941F5AA0}" presName="node" presStyleLbl="alignAccFollowNode1" presStyleIdx="3" presStyleCnt="8">
        <dgm:presLayoutVars>
          <dgm:bulletEnabled val="1"/>
        </dgm:presLayoutVars>
      </dgm:prSet>
      <dgm:spPr/>
      <dgm:t>
        <a:bodyPr/>
        <a:lstStyle/>
        <a:p>
          <a:endParaRPr lang="en-US"/>
        </a:p>
      </dgm:t>
    </dgm:pt>
    <dgm:pt modelId="{2C7CF69F-1C1A-5849-BADD-FCD8BEDD2795}" type="pres">
      <dgm:prSet presAssocID="{6B9D625F-B9F5-E74F-88D6-C39BB7C122D8}" presName="vSp" presStyleCnt="0"/>
      <dgm:spPr/>
    </dgm:pt>
    <dgm:pt modelId="{7747BDF2-66A8-8A45-AB52-D0DBB2AA1837}" type="pres">
      <dgm:prSet presAssocID="{4B46D72C-8723-6842-8A93-F43403F3145E}" presName="horFlow" presStyleCnt="0"/>
      <dgm:spPr/>
    </dgm:pt>
    <dgm:pt modelId="{3A6F568D-42A4-3445-A5AD-3C09BBF6CFA9}" type="pres">
      <dgm:prSet presAssocID="{4B46D72C-8723-6842-8A93-F43403F3145E}" presName="bigChev" presStyleLbl="node1" presStyleIdx="2" presStyleCnt="4"/>
      <dgm:spPr/>
      <dgm:t>
        <a:bodyPr/>
        <a:lstStyle/>
        <a:p>
          <a:endParaRPr lang="en-US"/>
        </a:p>
      </dgm:t>
    </dgm:pt>
    <dgm:pt modelId="{B1C5075E-E0E0-F844-AB8E-DF8E149AF215}" type="pres">
      <dgm:prSet presAssocID="{FF1A43DA-F370-6C49-B46F-22E479B7ECE2}" presName="parTrans" presStyleCnt="0"/>
      <dgm:spPr/>
    </dgm:pt>
    <dgm:pt modelId="{42B87F67-11C4-7044-B3E8-2AD522646C22}" type="pres">
      <dgm:prSet presAssocID="{7C6E0DD1-BAE0-0A4A-9F75-C47DF7368F6E}" presName="node" presStyleLbl="alignAccFollowNode1" presStyleIdx="4" presStyleCnt="8">
        <dgm:presLayoutVars>
          <dgm:bulletEnabled val="1"/>
        </dgm:presLayoutVars>
      </dgm:prSet>
      <dgm:spPr/>
      <dgm:t>
        <a:bodyPr/>
        <a:lstStyle/>
        <a:p>
          <a:endParaRPr lang="en-US"/>
        </a:p>
      </dgm:t>
    </dgm:pt>
    <dgm:pt modelId="{8E26EE6B-5268-8743-B980-5B19D7A278C0}" type="pres">
      <dgm:prSet presAssocID="{F7BFE0C7-0535-1E45-AF9E-1D09A114C4F8}" presName="sibTrans" presStyleCnt="0"/>
      <dgm:spPr/>
    </dgm:pt>
    <dgm:pt modelId="{18FB95E8-0AD6-534A-87D5-3D7D58DBD2EC}" type="pres">
      <dgm:prSet presAssocID="{6DC49DF0-7FFA-0942-A72F-E9EFC36605CA}" presName="node" presStyleLbl="alignAccFollowNode1" presStyleIdx="5" presStyleCnt="8">
        <dgm:presLayoutVars>
          <dgm:bulletEnabled val="1"/>
        </dgm:presLayoutVars>
      </dgm:prSet>
      <dgm:spPr/>
      <dgm:t>
        <a:bodyPr/>
        <a:lstStyle/>
        <a:p>
          <a:endParaRPr lang="en-US"/>
        </a:p>
      </dgm:t>
    </dgm:pt>
    <dgm:pt modelId="{D7BFCD08-67BD-274F-B283-63D52CBF8546}" type="pres">
      <dgm:prSet presAssocID="{4B46D72C-8723-6842-8A93-F43403F3145E}" presName="vSp" presStyleCnt="0"/>
      <dgm:spPr/>
    </dgm:pt>
    <dgm:pt modelId="{4B85C2A2-FE58-2F47-B687-454ED4EB0F13}" type="pres">
      <dgm:prSet presAssocID="{1FCA320C-1368-F449-B183-46E8FE755002}" presName="horFlow" presStyleCnt="0"/>
      <dgm:spPr/>
    </dgm:pt>
    <dgm:pt modelId="{AC80930A-517E-0241-A186-1B06B3C5EE9C}" type="pres">
      <dgm:prSet presAssocID="{1FCA320C-1368-F449-B183-46E8FE755002}" presName="bigChev" presStyleLbl="node1" presStyleIdx="3" presStyleCnt="4"/>
      <dgm:spPr/>
      <dgm:t>
        <a:bodyPr/>
        <a:lstStyle/>
        <a:p>
          <a:endParaRPr lang="en-US"/>
        </a:p>
      </dgm:t>
    </dgm:pt>
    <dgm:pt modelId="{335E7669-E508-B146-893E-2050E9E50CE4}" type="pres">
      <dgm:prSet presAssocID="{4AFDF95D-21FE-FE41-93A2-A4DA789D2C9D}" presName="parTrans" presStyleCnt="0"/>
      <dgm:spPr/>
    </dgm:pt>
    <dgm:pt modelId="{523A6489-52DB-5945-B460-E5D985B5420B}" type="pres">
      <dgm:prSet presAssocID="{5D45703D-4921-AA47-8026-1D34A3BB5CDA}" presName="node" presStyleLbl="alignAccFollowNode1" presStyleIdx="6" presStyleCnt="8">
        <dgm:presLayoutVars>
          <dgm:bulletEnabled val="1"/>
        </dgm:presLayoutVars>
      </dgm:prSet>
      <dgm:spPr/>
      <dgm:t>
        <a:bodyPr/>
        <a:lstStyle/>
        <a:p>
          <a:endParaRPr lang="en-US"/>
        </a:p>
      </dgm:t>
    </dgm:pt>
    <dgm:pt modelId="{B433752A-C1EC-C94E-BECF-A8FED785E584}" type="pres">
      <dgm:prSet presAssocID="{BA26B251-1494-BD4E-92B5-5DA10F6CB07F}" presName="sibTrans" presStyleCnt="0"/>
      <dgm:spPr/>
    </dgm:pt>
    <dgm:pt modelId="{01903EE7-7FB7-1D40-8A1B-E57311EB5B73}" type="pres">
      <dgm:prSet presAssocID="{62DC7FF9-1F45-2348-BFED-A48120593033}" presName="node" presStyleLbl="alignAccFollowNode1" presStyleIdx="7" presStyleCnt="8">
        <dgm:presLayoutVars>
          <dgm:bulletEnabled val="1"/>
        </dgm:presLayoutVars>
      </dgm:prSet>
      <dgm:spPr/>
      <dgm:t>
        <a:bodyPr/>
        <a:lstStyle/>
        <a:p>
          <a:endParaRPr lang="en-US"/>
        </a:p>
      </dgm:t>
    </dgm:pt>
  </dgm:ptLst>
  <dgm:cxnLst>
    <dgm:cxn modelId="{41F7617C-9F72-CE44-A51B-08D916BE429B}" type="presOf" srcId="{8AEBE569-C1A5-CF4A-977E-6859F432957D}" destId="{42BB833C-D462-DD40-999C-EDF758EBC33F}" srcOrd="0" destOrd="0" presId="urn:microsoft.com/office/officeart/2005/8/layout/lProcess3"/>
    <dgm:cxn modelId="{45C45163-CB6C-8A42-9B94-253C338C11EE}" type="presOf" srcId="{F168E60C-10E0-6649-A94D-E820464B0D34}" destId="{FE4B6167-031A-284D-9734-F7CBFD53C2F2}" srcOrd="0" destOrd="0" presId="urn:microsoft.com/office/officeart/2005/8/layout/lProcess3"/>
    <dgm:cxn modelId="{A3A26503-1C3D-2F4B-8993-DA9C9F50357B}" type="presOf" srcId="{4B46D72C-8723-6842-8A93-F43403F3145E}" destId="{3A6F568D-42A4-3445-A5AD-3C09BBF6CFA9}" srcOrd="0" destOrd="0" presId="urn:microsoft.com/office/officeart/2005/8/layout/lProcess3"/>
    <dgm:cxn modelId="{34DADA24-A42E-8D49-8C38-9A2BE8CB156A}" type="presOf" srcId="{1FCA320C-1368-F449-B183-46E8FE755002}" destId="{AC80930A-517E-0241-A186-1B06B3C5EE9C}" srcOrd="0" destOrd="0" presId="urn:microsoft.com/office/officeart/2005/8/layout/lProcess3"/>
    <dgm:cxn modelId="{F9561BCC-9F3B-DD45-9ECA-768BBCF1085B}" type="presOf" srcId="{62DC7FF9-1F45-2348-BFED-A48120593033}" destId="{01903EE7-7FB7-1D40-8A1B-E57311EB5B73}" srcOrd="0" destOrd="0" presId="urn:microsoft.com/office/officeart/2005/8/layout/lProcess3"/>
    <dgm:cxn modelId="{0618C286-4469-654B-81E1-54237ABCC028}" srcId="{98DE34DC-9C34-EF47-A188-D120C00DE495}" destId="{4B46D72C-8723-6842-8A93-F43403F3145E}" srcOrd="2" destOrd="0" parTransId="{1E26FDF8-1D05-1E4D-AC6A-8279FAD48B27}" sibTransId="{6B5888FD-FA32-6C42-ACA8-37D4D0059A62}"/>
    <dgm:cxn modelId="{F7555D74-F2BE-A849-B1EF-CE9DB9D6A0BD}" srcId="{98DE34DC-9C34-EF47-A188-D120C00DE495}" destId="{1FCA320C-1368-F449-B183-46E8FE755002}" srcOrd="3" destOrd="0" parTransId="{81AC0019-A0EE-9043-AC52-3E0AFA427BD2}" sibTransId="{7028E5B2-3690-074B-BD09-0E352D0A4DC0}"/>
    <dgm:cxn modelId="{A2B72808-4B8B-DB49-9DC2-C0EBA4830CAE}" type="presOf" srcId="{6A87317C-419D-C848-A69F-31E79F96BB6A}" destId="{ABC113F4-D662-E94C-8D75-C594D075F0BA}" srcOrd="0" destOrd="0" presId="urn:microsoft.com/office/officeart/2005/8/layout/lProcess3"/>
    <dgm:cxn modelId="{0FF76527-209D-CC48-B440-4E4BE3668215}" srcId="{1FCA320C-1368-F449-B183-46E8FE755002}" destId="{62DC7FF9-1F45-2348-BFED-A48120593033}" srcOrd="1" destOrd="0" parTransId="{94CEC76E-1B15-4445-B354-78CA348796A0}" sibTransId="{990C9CCA-9265-3B44-9748-8A87390A9178}"/>
    <dgm:cxn modelId="{CF156D1E-A2CA-2048-8DE7-80E7802BB9EA}" srcId="{6B9D625F-B9F5-E74F-88D6-C39BB7C122D8}" destId="{6A87317C-419D-C848-A69F-31E79F96BB6A}" srcOrd="0" destOrd="0" parTransId="{301E4BE2-1993-B141-8FA1-52513663AC3A}" sibTransId="{55A8063B-F4F9-0746-9E0A-F9EC41845F02}"/>
    <dgm:cxn modelId="{274E9BF2-CDCA-864F-8037-968A2BAD9EBD}" srcId="{8AEBE569-C1A5-CF4A-977E-6859F432957D}" destId="{9E0E290D-43FB-724F-A3DD-1B0098923991}" srcOrd="1" destOrd="0" parTransId="{59CE6754-BDF8-2947-B523-864284BDD385}" sibTransId="{CB8307D6-A7B9-6741-9AB6-26BB9574669E}"/>
    <dgm:cxn modelId="{8BF8EB94-9842-0745-95E7-E71D6197EE12}" srcId="{4B46D72C-8723-6842-8A93-F43403F3145E}" destId="{6DC49DF0-7FFA-0942-A72F-E9EFC36605CA}" srcOrd="1" destOrd="0" parTransId="{8F15645D-47D6-6D44-9915-AE2540C280B9}" sibTransId="{63734AC1-5EB0-C041-A718-AC5C8A5DF9A5}"/>
    <dgm:cxn modelId="{93C40A4D-7E27-2D44-B905-D8A471D2AECD}" type="presOf" srcId="{6B9D625F-B9F5-E74F-88D6-C39BB7C122D8}" destId="{0E3ACA59-F727-2D49-B0B6-5CAB8983D40C}" srcOrd="0" destOrd="0" presId="urn:microsoft.com/office/officeart/2005/8/layout/lProcess3"/>
    <dgm:cxn modelId="{D3207F87-3821-DB48-9E06-C3E740A28C13}" type="presOf" srcId="{5D45703D-4921-AA47-8026-1D34A3BB5CDA}" destId="{523A6489-52DB-5945-B460-E5D985B5420B}" srcOrd="0" destOrd="0" presId="urn:microsoft.com/office/officeart/2005/8/layout/lProcess3"/>
    <dgm:cxn modelId="{F19BEA66-7916-5841-B370-888383A42FF1}" type="presOf" srcId="{98DE34DC-9C34-EF47-A188-D120C00DE495}" destId="{8F56BC26-CF8B-7747-A816-0C326DA9C3A8}" srcOrd="0" destOrd="0" presId="urn:microsoft.com/office/officeart/2005/8/layout/lProcess3"/>
    <dgm:cxn modelId="{2842380E-38A5-B340-8A99-46331BA1552B}" srcId="{6B9D625F-B9F5-E74F-88D6-C39BB7C122D8}" destId="{C48A49E3-412C-F94E-B9E9-A03E941F5AA0}" srcOrd="1" destOrd="0" parTransId="{157DBC30-2702-7B4E-9B1D-5E7001C025BD}" sibTransId="{F4AA8E29-F345-644F-B860-034A6D7FB4A2}"/>
    <dgm:cxn modelId="{8E92A379-F05C-8449-BA2E-63A0E12327CF}" type="presOf" srcId="{6DC49DF0-7FFA-0942-A72F-E9EFC36605CA}" destId="{18FB95E8-0AD6-534A-87D5-3D7D58DBD2EC}" srcOrd="0" destOrd="0" presId="urn:microsoft.com/office/officeart/2005/8/layout/lProcess3"/>
    <dgm:cxn modelId="{A3D243D9-F704-3548-9622-406F57BA1FAB}" type="presOf" srcId="{9E0E290D-43FB-724F-A3DD-1B0098923991}" destId="{2CC9B35E-38E2-784B-AAD1-B69DF8E99BB9}" srcOrd="0" destOrd="0" presId="urn:microsoft.com/office/officeart/2005/8/layout/lProcess3"/>
    <dgm:cxn modelId="{D920AD19-5274-BF49-A88A-EB5C6643AB44}" srcId="{8AEBE569-C1A5-CF4A-977E-6859F432957D}" destId="{F168E60C-10E0-6649-A94D-E820464B0D34}" srcOrd="0" destOrd="0" parTransId="{6AB19052-EA47-5543-BB02-D8DA9836D896}" sibTransId="{3898E9FA-173C-BC4B-893F-D781DF469DBD}"/>
    <dgm:cxn modelId="{1EE0BE79-3082-1C40-A007-B62CFBC08B15}" srcId="{98DE34DC-9C34-EF47-A188-D120C00DE495}" destId="{8AEBE569-C1A5-CF4A-977E-6859F432957D}" srcOrd="0" destOrd="0" parTransId="{BCF2BE7C-9257-4B46-9E74-8F91D4D1104F}" sibTransId="{3491EEBA-B4F7-2944-9859-E50FC933E635}"/>
    <dgm:cxn modelId="{06F4ACAB-8B20-F24B-AD6B-85C22B937298}" type="presOf" srcId="{C48A49E3-412C-F94E-B9E9-A03E941F5AA0}" destId="{6B9ADA0F-D2B1-154A-BA59-411DF2BF673D}" srcOrd="0" destOrd="0" presId="urn:microsoft.com/office/officeart/2005/8/layout/lProcess3"/>
    <dgm:cxn modelId="{9CC9CE96-DE8B-E442-A499-96B9793C8D2D}" srcId="{1FCA320C-1368-F449-B183-46E8FE755002}" destId="{5D45703D-4921-AA47-8026-1D34A3BB5CDA}" srcOrd="0" destOrd="0" parTransId="{4AFDF95D-21FE-FE41-93A2-A4DA789D2C9D}" sibTransId="{BA26B251-1494-BD4E-92B5-5DA10F6CB07F}"/>
    <dgm:cxn modelId="{075418D9-2BFF-154B-837B-083E81ECE908}" srcId="{98DE34DC-9C34-EF47-A188-D120C00DE495}" destId="{6B9D625F-B9F5-E74F-88D6-C39BB7C122D8}" srcOrd="1" destOrd="0" parTransId="{335E1465-AEFB-BF4C-A7DD-30473B58A31E}" sibTransId="{E5760220-586D-8C41-91F4-1244D44C49E1}"/>
    <dgm:cxn modelId="{746A3DC0-3FE0-B048-B965-86244ED20318}" srcId="{4B46D72C-8723-6842-8A93-F43403F3145E}" destId="{7C6E0DD1-BAE0-0A4A-9F75-C47DF7368F6E}" srcOrd="0" destOrd="0" parTransId="{FF1A43DA-F370-6C49-B46F-22E479B7ECE2}" sibTransId="{F7BFE0C7-0535-1E45-AF9E-1D09A114C4F8}"/>
    <dgm:cxn modelId="{A4D93650-70E8-0640-ACE3-E33EDA32BB44}" type="presOf" srcId="{7C6E0DD1-BAE0-0A4A-9F75-C47DF7368F6E}" destId="{42B87F67-11C4-7044-B3E8-2AD522646C22}" srcOrd="0" destOrd="0" presId="urn:microsoft.com/office/officeart/2005/8/layout/lProcess3"/>
    <dgm:cxn modelId="{4097E1CC-505A-E544-B5A7-A43EE6A5E930}" type="presParOf" srcId="{8F56BC26-CF8B-7747-A816-0C326DA9C3A8}" destId="{0BCBDD31-98E3-254C-8E9E-26EB1D8A1677}" srcOrd="0" destOrd="0" presId="urn:microsoft.com/office/officeart/2005/8/layout/lProcess3"/>
    <dgm:cxn modelId="{48CEDBAA-7133-DB42-B7D1-3F1879DAD36E}" type="presParOf" srcId="{0BCBDD31-98E3-254C-8E9E-26EB1D8A1677}" destId="{42BB833C-D462-DD40-999C-EDF758EBC33F}" srcOrd="0" destOrd="0" presId="urn:microsoft.com/office/officeart/2005/8/layout/lProcess3"/>
    <dgm:cxn modelId="{3FBC44E2-53C1-1A4D-AAE7-7998F1E22B11}" type="presParOf" srcId="{0BCBDD31-98E3-254C-8E9E-26EB1D8A1677}" destId="{3163B3F6-570D-2945-A639-650B0B699550}" srcOrd="1" destOrd="0" presId="urn:microsoft.com/office/officeart/2005/8/layout/lProcess3"/>
    <dgm:cxn modelId="{9EAA3E4D-7A1D-B844-B7AB-6147AB07862C}" type="presParOf" srcId="{0BCBDD31-98E3-254C-8E9E-26EB1D8A1677}" destId="{FE4B6167-031A-284D-9734-F7CBFD53C2F2}" srcOrd="2" destOrd="0" presId="urn:microsoft.com/office/officeart/2005/8/layout/lProcess3"/>
    <dgm:cxn modelId="{CC987444-25F3-1B49-8743-A69924E42056}" type="presParOf" srcId="{0BCBDD31-98E3-254C-8E9E-26EB1D8A1677}" destId="{DFA0AA30-3D88-8A40-A2E4-96BFDFC3B839}" srcOrd="3" destOrd="0" presId="urn:microsoft.com/office/officeart/2005/8/layout/lProcess3"/>
    <dgm:cxn modelId="{F7D967F4-95F0-A944-8BE2-9458A84766DD}" type="presParOf" srcId="{0BCBDD31-98E3-254C-8E9E-26EB1D8A1677}" destId="{2CC9B35E-38E2-784B-AAD1-B69DF8E99BB9}" srcOrd="4" destOrd="0" presId="urn:microsoft.com/office/officeart/2005/8/layout/lProcess3"/>
    <dgm:cxn modelId="{FB1E6DED-9A16-9C4B-8140-AF22B6A2C22A}" type="presParOf" srcId="{8F56BC26-CF8B-7747-A816-0C326DA9C3A8}" destId="{8AEE1B60-F053-DD44-9668-184F4EAF00DC}" srcOrd="1" destOrd="0" presId="urn:microsoft.com/office/officeart/2005/8/layout/lProcess3"/>
    <dgm:cxn modelId="{0A1A7C2C-212F-934A-BC03-3F9E2113CF08}" type="presParOf" srcId="{8F56BC26-CF8B-7747-A816-0C326DA9C3A8}" destId="{7CD6FAEA-14DD-0F4B-8F15-C5C84B8DACC9}" srcOrd="2" destOrd="0" presId="urn:microsoft.com/office/officeart/2005/8/layout/lProcess3"/>
    <dgm:cxn modelId="{B25B8959-E5A0-F141-8ED7-5A8309892A93}" type="presParOf" srcId="{7CD6FAEA-14DD-0F4B-8F15-C5C84B8DACC9}" destId="{0E3ACA59-F727-2D49-B0B6-5CAB8983D40C}" srcOrd="0" destOrd="0" presId="urn:microsoft.com/office/officeart/2005/8/layout/lProcess3"/>
    <dgm:cxn modelId="{DC4EEE2D-324A-1043-B319-5E79C4A77DF5}" type="presParOf" srcId="{7CD6FAEA-14DD-0F4B-8F15-C5C84B8DACC9}" destId="{4D2D6F92-8C75-3140-BCF5-0119F57FBB80}" srcOrd="1" destOrd="0" presId="urn:microsoft.com/office/officeart/2005/8/layout/lProcess3"/>
    <dgm:cxn modelId="{244E3286-7FE7-724B-838E-82A67680C61E}" type="presParOf" srcId="{7CD6FAEA-14DD-0F4B-8F15-C5C84B8DACC9}" destId="{ABC113F4-D662-E94C-8D75-C594D075F0BA}" srcOrd="2" destOrd="0" presId="urn:microsoft.com/office/officeart/2005/8/layout/lProcess3"/>
    <dgm:cxn modelId="{A635E0B0-88DC-9A4A-B92E-4BC55FD0160D}" type="presParOf" srcId="{7CD6FAEA-14DD-0F4B-8F15-C5C84B8DACC9}" destId="{2C3AFAFE-6F0E-A842-823D-0C4C67C8A1CB}" srcOrd="3" destOrd="0" presId="urn:microsoft.com/office/officeart/2005/8/layout/lProcess3"/>
    <dgm:cxn modelId="{E89EDCDC-B53A-234C-A61B-2CFEFBB4B011}" type="presParOf" srcId="{7CD6FAEA-14DD-0F4B-8F15-C5C84B8DACC9}" destId="{6B9ADA0F-D2B1-154A-BA59-411DF2BF673D}" srcOrd="4" destOrd="0" presId="urn:microsoft.com/office/officeart/2005/8/layout/lProcess3"/>
    <dgm:cxn modelId="{7C1F4AFC-B058-0049-84AC-1339D9F5D064}" type="presParOf" srcId="{8F56BC26-CF8B-7747-A816-0C326DA9C3A8}" destId="{2C7CF69F-1C1A-5849-BADD-FCD8BEDD2795}" srcOrd="3" destOrd="0" presId="urn:microsoft.com/office/officeart/2005/8/layout/lProcess3"/>
    <dgm:cxn modelId="{8C02BD9E-FFF2-EC48-8C6D-90EB6E7EE654}" type="presParOf" srcId="{8F56BC26-CF8B-7747-A816-0C326DA9C3A8}" destId="{7747BDF2-66A8-8A45-AB52-D0DBB2AA1837}" srcOrd="4" destOrd="0" presId="urn:microsoft.com/office/officeart/2005/8/layout/lProcess3"/>
    <dgm:cxn modelId="{D67FACF5-0F60-5C44-A673-13C9D9E08F0E}" type="presParOf" srcId="{7747BDF2-66A8-8A45-AB52-D0DBB2AA1837}" destId="{3A6F568D-42A4-3445-A5AD-3C09BBF6CFA9}" srcOrd="0" destOrd="0" presId="urn:microsoft.com/office/officeart/2005/8/layout/lProcess3"/>
    <dgm:cxn modelId="{75AA71CD-000C-1B48-9EDE-B8B767FD237B}" type="presParOf" srcId="{7747BDF2-66A8-8A45-AB52-D0DBB2AA1837}" destId="{B1C5075E-E0E0-F844-AB8E-DF8E149AF215}" srcOrd="1" destOrd="0" presId="urn:microsoft.com/office/officeart/2005/8/layout/lProcess3"/>
    <dgm:cxn modelId="{5F4972E7-49A5-2646-960E-5BAAEE003D00}" type="presParOf" srcId="{7747BDF2-66A8-8A45-AB52-D0DBB2AA1837}" destId="{42B87F67-11C4-7044-B3E8-2AD522646C22}" srcOrd="2" destOrd="0" presId="urn:microsoft.com/office/officeart/2005/8/layout/lProcess3"/>
    <dgm:cxn modelId="{BD4BB7B8-E81E-6D4A-966B-34157A95134B}" type="presParOf" srcId="{7747BDF2-66A8-8A45-AB52-D0DBB2AA1837}" destId="{8E26EE6B-5268-8743-B980-5B19D7A278C0}" srcOrd="3" destOrd="0" presId="urn:microsoft.com/office/officeart/2005/8/layout/lProcess3"/>
    <dgm:cxn modelId="{EBE922BA-E520-C54B-8E0D-0C83FCF1BD54}" type="presParOf" srcId="{7747BDF2-66A8-8A45-AB52-D0DBB2AA1837}" destId="{18FB95E8-0AD6-534A-87D5-3D7D58DBD2EC}" srcOrd="4" destOrd="0" presId="urn:microsoft.com/office/officeart/2005/8/layout/lProcess3"/>
    <dgm:cxn modelId="{2463864D-65E8-BE48-BBAC-120C90356758}" type="presParOf" srcId="{8F56BC26-CF8B-7747-A816-0C326DA9C3A8}" destId="{D7BFCD08-67BD-274F-B283-63D52CBF8546}" srcOrd="5" destOrd="0" presId="urn:microsoft.com/office/officeart/2005/8/layout/lProcess3"/>
    <dgm:cxn modelId="{0B3C5495-D73C-4F49-8FEF-A47C8FE60FBF}" type="presParOf" srcId="{8F56BC26-CF8B-7747-A816-0C326DA9C3A8}" destId="{4B85C2A2-FE58-2F47-B687-454ED4EB0F13}" srcOrd="6" destOrd="0" presId="urn:microsoft.com/office/officeart/2005/8/layout/lProcess3"/>
    <dgm:cxn modelId="{4A416F20-514B-7847-9212-E7162045E28B}" type="presParOf" srcId="{4B85C2A2-FE58-2F47-B687-454ED4EB0F13}" destId="{AC80930A-517E-0241-A186-1B06B3C5EE9C}" srcOrd="0" destOrd="0" presId="urn:microsoft.com/office/officeart/2005/8/layout/lProcess3"/>
    <dgm:cxn modelId="{013CC194-BE06-C442-AE54-E9BB0BCA9B59}" type="presParOf" srcId="{4B85C2A2-FE58-2F47-B687-454ED4EB0F13}" destId="{335E7669-E508-B146-893E-2050E9E50CE4}" srcOrd="1" destOrd="0" presId="urn:microsoft.com/office/officeart/2005/8/layout/lProcess3"/>
    <dgm:cxn modelId="{47C1329F-541F-3249-ADF4-BD3D662E8008}" type="presParOf" srcId="{4B85C2A2-FE58-2F47-B687-454ED4EB0F13}" destId="{523A6489-52DB-5945-B460-E5D985B5420B}" srcOrd="2" destOrd="0" presId="urn:microsoft.com/office/officeart/2005/8/layout/lProcess3"/>
    <dgm:cxn modelId="{DC6549B9-B121-454E-AF10-ECC5C04687C0}" type="presParOf" srcId="{4B85C2A2-FE58-2F47-B687-454ED4EB0F13}" destId="{B433752A-C1EC-C94E-BECF-A8FED785E584}" srcOrd="3" destOrd="0" presId="urn:microsoft.com/office/officeart/2005/8/layout/lProcess3"/>
    <dgm:cxn modelId="{1773143F-39C8-9541-B015-6722B01CCDC2}" type="presParOf" srcId="{4B85C2A2-FE58-2F47-B687-454ED4EB0F13}" destId="{01903EE7-7FB7-1D40-8A1B-E57311EB5B73}"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DE34DC-9C34-EF47-A188-D120C00DE495}"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8AEBE569-C1A5-CF4A-977E-6859F432957D}">
      <dgm:prSet phldrT="[Text]"/>
      <dgm:spPr/>
      <dgm:t>
        <a:bodyPr/>
        <a:lstStyle/>
        <a:p>
          <a:r>
            <a:rPr lang="en-US" dirty="0">
              <a:solidFill>
                <a:schemeClr val="tx1"/>
              </a:solidFill>
            </a:rPr>
            <a:t>2012</a:t>
          </a:r>
        </a:p>
      </dgm:t>
    </dgm:pt>
    <dgm:pt modelId="{BCF2BE7C-9257-4B46-9E74-8F91D4D1104F}" type="parTrans" cxnId="{1EE0BE79-3082-1C40-A007-B62CFBC08B15}">
      <dgm:prSet/>
      <dgm:spPr/>
      <dgm:t>
        <a:bodyPr/>
        <a:lstStyle/>
        <a:p>
          <a:endParaRPr lang="en-US"/>
        </a:p>
      </dgm:t>
    </dgm:pt>
    <dgm:pt modelId="{3491EEBA-B4F7-2944-9859-E50FC933E635}" type="sibTrans" cxnId="{1EE0BE79-3082-1C40-A007-B62CFBC08B15}">
      <dgm:prSet/>
      <dgm:spPr/>
      <dgm:t>
        <a:bodyPr/>
        <a:lstStyle/>
        <a:p>
          <a:endParaRPr lang="en-US"/>
        </a:p>
      </dgm:t>
    </dgm:pt>
    <dgm:pt modelId="{F168E60C-10E0-6649-A94D-E820464B0D34}">
      <dgm:prSet phldrT="[Text]"/>
      <dgm:spPr/>
      <dgm:t>
        <a:bodyPr/>
        <a:lstStyle/>
        <a:p>
          <a:r>
            <a:rPr lang="en-US" dirty="0"/>
            <a:t>NPs and Specialists</a:t>
          </a:r>
        </a:p>
      </dgm:t>
    </dgm:pt>
    <dgm:pt modelId="{6AB19052-EA47-5543-BB02-D8DA9836D896}" type="parTrans" cxnId="{D920AD19-5274-BF49-A88A-EB5C6643AB44}">
      <dgm:prSet/>
      <dgm:spPr/>
      <dgm:t>
        <a:bodyPr/>
        <a:lstStyle/>
        <a:p>
          <a:endParaRPr lang="en-US"/>
        </a:p>
      </dgm:t>
    </dgm:pt>
    <dgm:pt modelId="{3898E9FA-173C-BC4B-893F-D781DF469DBD}" type="sibTrans" cxnId="{D920AD19-5274-BF49-A88A-EB5C6643AB44}">
      <dgm:prSet/>
      <dgm:spPr/>
      <dgm:t>
        <a:bodyPr/>
        <a:lstStyle/>
        <a:p>
          <a:endParaRPr lang="en-US"/>
        </a:p>
      </dgm:t>
    </dgm:pt>
    <dgm:pt modelId="{6B9D625F-B9F5-E74F-88D6-C39BB7C122D8}">
      <dgm:prSet phldrT="[Text]"/>
      <dgm:spPr/>
      <dgm:t>
        <a:bodyPr/>
        <a:lstStyle/>
        <a:p>
          <a:r>
            <a:rPr lang="en-US" dirty="0"/>
            <a:t>2015</a:t>
          </a:r>
        </a:p>
      </dgm:t>
    </dgm:pt>
    <dgm:pt modelId="{335E1465-AEFB-BF4C-A7DD-30473B58A31E}" type="parTrans" cxnId="{075418D9-2BFF-154B-837B-083E81ECE908}">
      <dgm:prSet/>
      <dgm:spPr/>
      <dgm:t>
        <a:bodyPr/>
        <a:lstStyle/>
        <a:p>
          <a:endParaRPr lang="en-US"/>
        </a:p>
      </dgm:t>
    </dgm:pt>
    <dgm:pt modelId="{E5760220-586D-8C41-91F4-1244D44C49E1}" type="sibTrans" cxnId="{075418D9-2BFF-154B-837B-083E81ECE908}">
      <dgm:prSet/>
      <dgm:spPr/>
      <dgm:t>
        <a:bodyPr/>
        <a:lstStyle/>
        <a:p>
          <a:endParaRPr lang="en-US"/>
        </a:p>
      </dgm:t>
    </dgm:pt>
    <dgm:pt modelId="{6A87317C-419D-C848-A69F-31E79F96BB6A}">
      <dgm:prSet phldrT="[Text]"/>
      <dgm:spPr/>
      <dgm:t>
        <a:bodyPr/>
        <a:lstStyle/>
        <a:p>
          <a:r>
            <a:rPr lang="en-US" dirty="0"/>
            <a:t>Non-member appointment</a:t>
          </a:r>
        </a:p>
      </dgm:t>
    </dgm:pt>
    <dgm:pt modelId="{301E4BE2-1993-B141-8FA1-52513663AC3A}" type="parTrans" cxnId="{CF156D1E-A2CA-2048-8DE7-80E7802BB9EA}">
      <dgm:prSet/>
      <dgm:spPr/>
      <dgm:t>
        <a:bodyPr/>
        <a:lstStyle/>
        <a:p>
          <a:endParaRPr lang="en-US"/>
        </a:p>
      </dgm:t>
    </dgm:pt>
    <dgm:pt modelId="{55A8063B-F4F9-0746-9E0A-F9EC41845F02}" type="sibTrans" cxnId="{CF156D1E-A2CA-2048-8DE7-80E7802BB9EA}">
      <dgm:prSet/>
      <dgm:spPr/>
      <dgm:t>
        <a:bodyPr/>
        <a:lstStyle/>
        <a:p>
          <a:endParaRPr lang="en-US"/>
        </a:p>
      </dgm:t>
    </dgm:pt>
    <dgm:pt modelId="{4B46D72C-8723-6842-8A93-F43403F3145E}">
      <dgm:prSet phldrT="[Text]"/>
      <dgm:spPr/>
      <dgm:t>
        <a:bodyPr/>
        <a:lstStyle/>
        <a:p>
          <a:r>
            <a:rPr lang="en-US" dirty="0"/>
            <a:t>2016</a:t>
          </a:r>
        </a:p>
      </dgm:t>
    </dgm:pt>
    <dgm:pt modelId="{1E26FDF8-1D05-1E4D-AC6A-8279FAD48B27}" type="parTrans" cxnId="{0618C286-4469-654B-81E1-54237ABCC028}">
      <dgm:prSet/>
      <dgm:spPr/>
      <dgm:t>
        <a:bodyPr/>
        <a:lstStyle/>
        <a:p>
          <a:endParaRPr lang="en-US"/>
        </a:p>
      </dgm:t>
    </dgm:pt>
    <dgm:pt modelId="{6B5888FD-FA32-6C42-ACA8-37D4D0059A62}" type="sibTrans" cxnId="{0618C286-4469-654B-81E1-54237ABCC028}">
      <dgm:prSet/>
      <dgm:spPr/>
      <dgm:t>
        <a:bodyPr/>
        <a:lstStyle/>
        <a:p>
          <a:endParaRPr lang="en-US"/>
        </a:p>
      </dgm:t>
    </dgm:pt>
    <dgm:pt modelId="{7C6E0DD1-BAE0-0A4A-9F75-C47DF7368F6E}">
      <dgm:prSet phldrT="[Text]"/>
      <dgm:spPr/>
      <dgm:t>
        <a:bodyPr/>
        <a:lstStyle/>
        <a:p>
          <a:r>
            <a:rPr lang="en-US" dirty="0"/>
            <a:t>BC Societies Act</a:t>
          </a:r>
        </a:p>
      </dgm:t>
    </dgm:pt>
    <dgm:pt modelId="{FF1A43DA-F370-6C49-B46F-22E479B7ECE2}" type="parTrans" cxnId="{746A3DC0-3FE0-B048-B965-86244ED20318}">
      <dgm:prSet/>
      <dgm:spPr/>
      <dgm:t>
        <a:bodyPr/>
        <a:lstStyle/>
        <a:p>
          <a:endParaRPr lang="en-US"/>
        </a:p>
      </dgm:t>
    </dgm:pt>
    <dgm:pt modelId="{F7BFE0C7-0535-1E45-AF9E-1D09A114C4F8}" type="sibTrans" cxnId="{746A3DC0-3FE0-B048-B965-86244ED20318}">
      <dgm:prSet/>
      <dgm:spPr/>
      <dgm:t>
        <a:bodyPr/>
        <a:lstStyle/>
        <a:p>
          <a:endParaRPr lang="en-US"/>
        </a:p>
      </dgm:t>
    </dgm:pt>
    <dgm:pt modelId="{1FCA320C-1368-F449-B183-46E8FE755002}">
      <dgm:prSet phldrT="[Text]"/>
      <dgm:spPr/>
      <dgm:t>
        <a:bodyPr/>
        <a:lstStyle/>
        <a:p>
          <a:r>
            <a:rPr lang="en-US" dirty="0"/>
            <a:t>2017</a:t>
          </a:r>
        </a:p>
      </dgm:t>
    </dgm:pt>
    <dgm:pt modelId="{81AC0019-A0EE-9043-AC52-3E0AFA427BD2}" type="parTrans" cxnId="{F7555D74-F2BE-A849-B1EF-CE9DB9D6A0BD}">
      <dgm:prSet/>
      <dgm:spPr/>
      <dgm:t>
        <a:bodyPr/>
        <a:lstStyle/>
        <a:p>
          <a:endParaRPr lang="en-US"/>
        </a:p>
      </dgm:t>
    </dgm:pt>
    <dgm:pt modelId="{7028E5B2-3690-074B-BD09-0E352D0A4DC0}" type="sibTrans" cxnId="{F7555D74-F2BE-A849-B1EF-CE9DB9D6A0BD}">
      <dgm:prSet/>
      <dgm:spPr/>
      <dgm:t>
        <a:bodyPr/>
        <a:lstStyle/>
        <a:p>
          <a:endParaRPr lang="en-US"/>
        </a:p>
      </dgm:t>
    </dgm:pt>
    <dgm:pt modelId="{5D45703D-4921-AA47-8026-1D34A3BB5CDA}">
      <dgm:prSet phldrT="[Text]"/>
      <dgm:spPr/>
      <dgm:t>
        <a:bodyPr/>
        <a:lstStyle/>
        <a:p>
          <a:r>
            <a:rPr lang="en-US" dirty="0"/>
            <a:t>Community member elected</a:t>
          </a:r>
        </a:p>
      </dgm:t>
    </dgm:pt>
    <dgm:pt modelId="{4AFDF95D-21FE-FE41-93A2-A4DA789D2C9D}" type="parTrans" cxnId="{9CC9CE96-DE8B-E442-A499-96B9793C8D2D}">
      <dgm:prSet/>
      <dgm:spPr/>
      <dgm:t>
        <a:bodyPr/>
        <a:lstStyle/>
        <a:p>
          <a:endParaRPr lang="en-US"/>
        </a:p>
      </dgm:t>
    </dgm:pt>
    <dgm:pt modelId="{BA26B251-1494-BD4E-92B5-5DA10F6CB07F}" type="sibTrans" cxnId="{9CC9CE96-DE8B-E442-A499-96B9793C8D2D}">
      <dgm:prSet/>
      <dgm:spPr/>
      <dgm:t>
        <a:bodyPr/>
        <a:lstStyle/>
        <a:p>
          <a:endParaRPr lang="en-US"/>
        </a:p>
      </dgm:t>
    </dgm:pt>
    <dgm:pt modelId="{9E0E290D-43FB-724F-A3DD-1B0098923991}">
      <dgm:prSet phldrT="[Text]"/>
      <dgm:spPr>
        <a:solidFill>
          <a:schemeClr val="accent2">
            <a:alpha val="90000"/>
          </a:schemeClr>
        </a:solidFill>
      </dgm:spPr>
      <dgm:t>
        <a:bodyPr/>
        <a:lstStyle/>
        <a:p>
          <a:r>
            <a:rPr lang="en-US" dirty="0"/>
            <a:t>Equality</a:t>
          </a:r>
        </a:p>
      </dgm:t>
    </dgm:pt>
    <dgm:pt modelId="{59CE6754-BDF8-2947-B523-864284BDD385}" type="parTrans" cxnId="{274E9BF2-CDCA-864F-8037-968A2BAD9EBD}">
      <dgm:prSet/>
      <dgm:spPr/>
      <dgm:t>
        <a:bodyPr/>
        <a:lstStyle/>
        <a:p>
          <a:endParaRPr lang="en-US"/>
        </a:p>
      </dgm:t>
    </dgm:pt>
    <dgm:pt modelId="{CB8307D6-A7B9-6741-9AB6-26BB9574669E}" type="sibTrans" cxnId="{274E9BF2-CDCA-864F-8037-968A2BAD9EBD}">
      <dgm:prSet/>
      <dgm:spPr/>
      <dgm:t>
        <a:bodyPr/>
        <a:lstStyle/>
        <a:p>
          <a:endParaRPr lang="en-US"/>
        </a:p>
      </dgm:t>
    </dgm:pt>
    <dgm:pt modelId="{C48A49E3-412C-F94E-B9E9-A03E941F5AA0}">
      <dgm:prSet phldrT="[Text]"/>
      <dgm:spPr>
        <a:solidFill>
          <a:schemeClr val="accent2">
            <a:alpha val="90000"/>
          </a:schemeClr>
        </a:solidFill>
      </dgm:spPr>
      <dgm:t>
        <a:bodyPr/>
        <a:lstStyle/>
        <a:p>
          <a:r>
            <a:rPr lang="en-US" dirty="0"/>
            <a:t>Sustainability</a:t>
          </a:r>
        </a:p>
      </dgm:t>
    </dgm:pt>
    <dgm:pt modelId="{157DBC30-2702-7B4E-9B1D-5E7001C025BD}" type="parTrans" cxnId="{2842380E-38A5-B340-8A99-46331BA1552B}">
      <dgm:prSet/>
      <dgm:spPr/>
      <dgm:t>
        <a:bodyPr/>
        <a:lstStyle/>
        <a:p>
          <a:endParaRPr lang="en-US"/>
        </a:p>
      </dgm:t>
    </dgm:pt>
    <dgm:pt modelId="{F4AA8E29-F345-644F-B860-034A6D7FB4A2}" type="sibTrans" cxnId="{2842380E-38A5-B340-8A99-46331BA1552B}">
      <dgm:prSet/>
      <dgm:spPr/>
      <dgm:t>
        <a:bodyPr/>
        <a:lstStyle/>
        <a:p>
          <a:endParaRPr lang="en-US"/>
        </a:p>
      </dgm:t>
    </dgm:pt>
    <dgm:pt modelId="{6DC49DF0-7FFA-0942-A72F-E9EFC36605CA}">
      <dgm:prSet phldrT="[Text]"/>
      <dgm:spPr>
        <a:solidFill>
          <a:schemeClr val="accent2">
            <a:alpha val="90000"/>
          </a:schemeClr>
        </a:solidFill>
      </dgm:spPr>
      <dgm:t>
        <a:bodyPr/>
        <a:lstStyle/>
        <a:p>
          <a:r>
            <a:rPr lang="en-US" dirty="0"/>
            <a:t>Conformity</a:t>
          </a:r>
        </a:p>
      </dgm:t>
    </dgm:pt>
    <dgm:pt modelId="{8F15645D-47D6-6D44-9915-AE2540C280B9}" type="parTrans" cxnId="{8BF8EB94-9842-0745-95E7-E71D6197EE12}">
      <dgm:prSet/>
      <dgm:spPr/>
      <dgm:t>
        <a:bodyPr/>
        <a:lstStyle/>
        <a:p>
          <a:endParaRPr lang="en-US"/>
        </a:p>
      </dgm:t>
    </dgm:pt>
    <dgm:pt modelId="{63734AC1-5EB0-C041-A718-AC5C8A5DF9A5}" type="sibTrans" cxnId="{8BF8EB94-9842-0745-95E7-E71D6197EE12}">
      <dgm:prSet/>
      <dgm:spPr/>
      <dgm:t>
        <a:bodyPr/>
        <a:lstStyle/>
        <a:p>
          <a:endParaRPr lang="en-US"/>
        </a:p>
      </dgm:t>
    </dgm:pt>
    <dgm:pt modelId="{62DC7FF9-1F45-2348-BFED-A48120593033}">
      <dgm:prSet phldrT="[Text]"/>
      <dgm:spPr>
        <a:solidFill>
          <a:schemeClr val="accent2">
            <a:alpha val="90000"/>
          </a:schemeClr>
        </a:solidFill>
      </dgm:spPr>
      <dgm:t>
        <a:bodyPr/>
        <a:lstStyle/>
        <a:p>
          <a:r>
            <a:rPr lang="en-US" dirty="0"/>
            <a:t>Proficiency</a:t>
          </a:r>
        </a:p>
      </dgm:t>
    </dgm:pt>
    <dgm:pt modelId="{94CEC76E-1B15-4445-B354-78CA348796A0}" type="parTrans" cxnId="{0FF76527-209D-CC48-B440-4E4BE3668215}">
      <dgm:prSet/>
      <dgm:spPr/>
      <dgm:t>
        <a:bodyPr/>
        <a:lstStyle/>
        <a:p>
          <a:endParaRPr lang="en-US"/>
        </a:p>
      </dgm:t>
    </dgm:pt>
    <dgm:pt modelId="{990C9CCA-9265-3B44-9748-8A87390A9178}" type="sibTrans" cxnId="{0FF76527-209D-CC48-B440-4E4BE3668215}">
      <dgm:prSet/>
      <dgm:spPr/>
      <dgm:t>
        <a:bodyPr/>
        <a:lstStyle/>
        <a:p>
          <a:endParaRPr lang="en-US"/>
        </a:p>
      </dgm:t>
    </dgm:pt>
    <dgm:pt modelId="{8F56BC26-CF8B-7747-A816-0C326DA9C3A8}" type="pres">
      <dgm:prSet presAssocID="{98DE34DC-9C34-EF47-A188-D120C00DE495}" presName="Name0" presStyleCnt="0">
        <dgm:presLayoutVars>
          <dgm:chPref val="3"/>
          <dgm:dir/>
          <dgm:animLvl val="lvl"/>
          <dgm:resizeHandles/>
        </dgm:presLayoutVars>
      </dgm:prSet>
      <dgm:spPr/>
      <dgm:t>
        <a:bodyPr/>
        <a:lstStyle/>
        <a:p>
          <a:endParaRPr lang="en-US"/>
        </a:p>
      </dgm:t>
    </dgm:pt>
    <dgm:pt modelId="{0BCBDD31-98E3-254C-8E9E-26EB1D8A1677}" type="pres">
      <dgm:prSet presAssocID="{8AEBE569-C1A5-CF4A-977E-6859F432957D}" presName="horFlow" presStyleCnt="0"/>
      <dgm:spPr/>
    </dgm:pt>
    <dgm:pt modelId="{42BB833C-D462-DD40-999C-EDF758EBC33F}" type="pres">
      <dgm:prSet presAssocID="{8AEBE569-C1A5-CF4A-977E-6859F432957D}" presName="bigChev" presStyleLbl="node1" presStyleIdx="0" presStyleCnt="4"/>
      <dgm:spPr/>
      <dgm:t>
        <a:bodyPr/>
        <a:lstStyle/>
        <a:p>
          <a:endParaRPr lang="en-US"/>
        </a:p>
      </dgm:t>
    </dgm:pt>
    <dgm:pt modelId="{3163B3F6-570D-2945-A639-650B0B699550}" type="pres">
      <dgm:prSet presAssocID="{6AB19052-EA47-5543-BB02-D8DA9836D896}" presName="parTrans" presStyleCnt="0"/>
      <dgm:spPr/>
    </dgm:pt>
    <dgm:pt modelId="{FE4B6167-031A-284D-9734-F7CBFD53C2F2}" type="pres">
      <dgm:prSet presAssocID="{F168E60C-10E0-6649-A94D-E820464B0D34}" presName="node" presStyleLbl="alignAccFollowNode1" presStyleIdx="0" presStyleCnt="8">
        <dgm:presLayoutVars>
          <dgm:bulletEnabled val="1"/>
        </dgm:presLayoutVars>
      </dgm:prSet>
      <dgm:spPr/>
      <dgm:t>
        <a:bodyPr/>
        <a:lstStyle/>
        <a:p>
          <a:endParaRPr lang="en-US"/>
        </a:p>
      </dgm:t>
    </dgm:pt>
    <dgm:pt modelId="{DFA0AA30-3D88-8A40-A2E4-96BFDFC3B839}" type="pres">
      <dgm:prSet presAssocID="{3898E9FA-173C-BC4B-893F-D781DF469DBD}" presName="sibTrans" presStyleCnt="0"/>
      <dgm:spPr/>
    </dgm:pt>
    <dgm:pt modelId="{2CC9B35E-38E2-784B-AAD1-B69DF8E99BB9}" type="pres">
      <dgm:prSet presAssocID="{9E0E290D-43FB-724F-A3DD-1B0098923991}" presName="node" presStyleLbl="alignAccFollowNode1" presStyleIdx="1" presStyleCnt="8">
        <dgm:presLayoutVars>
          <dgm:bulletEnabled val="1"/>
        </dgm:presLayoutVars>
      </dgm:prSet>
      <dgm:spPr/>
      <dgm:t>
        <a:bodyPr/>
        <a:lstStyle/>
        <a:p>
          <a:endParaRPr lang="en-US"/>
        </a:p>
      </dgm:t>
    </dgm:pt>
    <dgm:pt modelId="{8AEE1B60-F053-DD44-9668-184F4EAF00DC}" type="pres">
      <dgm:prSet presAssocID="{8AEBE569-C1A5-CF4A-977E-6859F432957D}" presName="vSp" presStyleCnt="0"/>
      <dgm:spPr/>
    </dgm:pt>
    <dgm:pt modelId="{7CD6FAEA-14DD-0F4B-8F15-C5C84B8DACC9}" type="pres">
      <dgm:prSet presAssocID="{6B9D625F-B9F5-E74F-88D6-C39BB7C122D8}" presName="horFlow" presStyleCnt="0"/>
      <dgm:spPr/>
    </dgm:pt>
    <dgm:pt modelId="{0E3ACA59-F727-2D49-B0B6-5CAB8983D40C}" type="pres">
      <dgm:prSet presAssocID="{6B9D625F-B9F5-E74F-88D6-C39BB7C122D8}" presName="bigChev" presStyleLbl="node1" presStyleIdx="1" presStyleCnt="4"/>
      <dgm:spPr/>
      <dgm:t>
        <a:bodyPr/>
        <a:lstStyle/>
        <a:p>
          <a:endParaRPr lang="en-US"/>
        </a:p>
      </dgm:t>
    </dgm:pt>
    <dgm:pt modelId="{4D2D6F92-8C75-3140-BCF5-0119F57FBB80}" type="pres">
      <dgm:prSet presAssocID="{301E4BE2-1993-B141-8FA1-52513663AC3A}" presName="parTrans" presStyleCnt="0"/>
      <dgm:spPr/>
    </dgm:pt>
    <dgm:pt modelId="{ABC113F4-D662-E94C-8D75-C594D075F0BA}" type="pres">
      <dgm:prSet presAssocID="{6A87317C-419D-C848-A69F-31E79F96BB6A}" presName="node" presStyleLbl="alignAccFollowNode1" presStyleIdx="2" presStyleCnt="8">
        <dgm:presLayoutVars>
          <dgm:bulletEnabled val="1"/>
        </dgm:presLayoutVars>
      </dgm:prSet>
      <dgm:spPr/>
      <dgm:t>
        <a:bodyPr/>
        <a:lstStyle/>
        <a:p>
          <a:endParaRPr lang="en-US"/>
        </a:p>
      </dgm:t>
    </dgm:pt>
    <dgm:pt modelId="{2C3AFAFE-6F0E-A842-823D-0C4C67C8A1CB}" type="pres">
      <dgm:prSet presAssocID="{55A8063B-F4F9-0746-9E0A-F9EC41845F02}" presName="sibTrans" presStyleCnt="0"/>
      <dgm:spPr/>
    </dgm:pt>
    <dgm:pt modelId="{6B9ADA0F-D2B1-154A-BA59-411DF2BF673D}" type="pres">
      <dgm:prSet presAssocID="{C48A49E3-412C-F94E-B9E9-A03E941F5AA0}" presName="node" presStyleLbl="alignAccFollowNode1" presStyleIdx="3" presStyleCnt="8">
        <dgm:presLayoutVars>
          <dgm:bulletEnabled val="1"/>
        </dgm:presLayoutVars>
      </dgm:prSet>
      <dgm:spPr/>
      <dgm:t>
        <a:bodyPr/>
        <a:lstStyle/>
        <a:p>
          <a:endParaRPr lang="en-US"/>
        </a:p>
      </dgm:t>
    </dgm:pt>
    <dgm:pt modelId="{2C7CF69F-1C1A-5849-BADD-FCD8BEDD2795}" type="pres">
      <dgm:prSet presAssocID="{6B9D625F-B9F5-E74F-88D6-C39BB7C122D8}" presName="vSp" presStyleCnt="0"/>
      <dgm:spPr/>
    </dgm:pt>
    <dgm:pt modelId="{7747BDF2-66A8-8A45-AB52-D0DBB2AA1837}" type="pres">
      <dgm:prSet presAssocID="{4B46D72C-8723-6842-8A93-F43403F3145E}" presName="horFlow" presStyleCnt="0"/>
      <dgm:spPr/>
    </dgm:pt>
    <dgm:pt modelId="{3A6F568D-42A4-3445-A5AD-3C09BBF6CFA9}" type="pres">
      <dgm:prSet presAssocID="{4B46D72C-8723-6842-8A93-F43403F3145E}" presName="bigChev" presStyleLbl="node1" presStyleIdx="2" presStyleCnt="4"/>
      <dgm:spPr/>
      <dgm:t>
        <a:bodyPr/>
        <a:lstStyle/>
        <a:p>
          <a:endParaRPr lang="en-US"/>
        </a:p>
      </dgm:t>
    </dgm:pt>
    <dgm:pt modelId="{B1C5075E-E0E0-F844-AB8E-DF8E149AF215}" type="pres">
      <dgm:prSet presAssocID="{FF1A43DA-F370-6C49-B46F-22E479B7ECE2}" presName="parTrans" presStyleCnt="0"/>
      <dgm:spPr/>
    </dgm:pt>
    <dgm:pt modelId="{42B87F67-11C4-7044-B3E8-2AD522646C22}" type="pres">
      <dgm:prSet presAssocID="{7C6E0DD1-BAE0-0A4A-9F75-C47DF7368F6E}" presName="node" presStyleLbl="alignAccFollowNode1" presStyleIdx="4" presStyleCnt="8">
        <dgm:presLayoutVars>
          <dgm:bulletEnabled val="1"/>
        </dgm:presLayoutVars>
      </dgm:prSet>
      <dgm:spPr/>
      <dgm:t>
        <a:bodyPr/>
        <a:lstStyle/>
        <a:p>
          <a:endParaRPr lang="en-US"/>
        </a:p>
      </dgm:t>
    </dgm:pt>
    <dgm:pt modelId="{8E26EE6B-5268-8743-B980-5B19D7A278C0}" type="pres">
      <dgm:prSet presAssocID="{F7BFE0C7-0535-1E45-AF9E-1D09A114C4F8}" presName="sibTrans" presStyleCnt="0"/>
      <dgm:spPr/>
    </dgm:pt>
    <dgm:pt modelId="{18FB95E8-0AD6-534A-87D5-3D7D58DBD2EC}" type="pres">
      <dgm:prSet presAssocID="{6DC49DF0-7FFA-0942-A72F-E9EFC36605CA}" presName="node" presStyleLbl="alignAccFollowNode1" presStyleIdx="5" presStyleCnt="8">
        <dgm:presLayoutVars>
          <dgm:bulletEnabled val="1"/>
        </dgm:presLayoutVars>
      </dgm:prSet>
      <dgm:spPr/>
      <dgm:t>
        <a:bodyPr/>
        <a:lstStyle/>
        <a:p>
          <a:endParaRPr lang="en-US"/>
        </a:p>
      </dgm:t>
    </dgm:pt>
    <dgm:pt modelId="{D7BFCD08-67BD-274F-B283-63D52CBF8546}" type="pres">
      <dgm:prSet presAssocID="{4B46D72C-8723-6842-8A93-F43403F3145E}" presName="vSp" presStyleCnt="0"/>
      <dgm:spPr/>
    </dgm:pt>
    <dgm:pt modelId="{4B85C2A2-FE58-2F47-B687-454ED4EB0F13}" type="pres">
      <dgm:prSet presAssocID="{1FCA320C-1368-F449-B183-46E8FE755002}" presName="horFlow" presStyleCnt="0"/>
      <dgm:spPr/>
    </dgm:pt>
    <dgm:pt modelId="{AC80930A-517E-0241-A186-1B06B3C5EE9C}" type="pres">
      <dgm:prSet presAssocID="{1FCA320C-1368-F449-B183-46E8FE755002}" presName="bigChev" presStyleLbl="node1" presStyleIdx="3" presStyleCnt="4"/>
      <dgm:spPr/>
      <dgm:t>
        <a:bodyPr/>
        <a:lstStyle/>
        <a:p>
          <a:endParaRPr lang="en-US"/>
        </a:p>
      </dgm:t>
    </dgm:pt>
    <dgm:pt modelId="{335E7669-E508-B146-893E-2050E9E50CE4}" type="pres">
      <dgm:prSet presAssocID="{4AFDF95D-21FE-FE41-93A2-A4DA789D2C9D}" presName="parTrans" presStyleCnt="0"/>
      <dgm:spPr/>
    </dgm:pt>
    <dgm:pt modelId="{523A6489-52DB-5945-B460-E5D985B5420B}" type="pres">
      <dgm:prSet presAssocID="{5D45703D-4921-AA47-8026-1D34A3BB5CDA}" presName="node" presStyleLbl="alignAccFollowNode1" presStyleIdx="6" presStyleCnt="8">
        <dgm:presLayoutVars>
          <dgm:bulletEnabled val="1"/>
        </dgm:presLayoutVars>
      </dgm:prSet>
      <dgm:spPr/>
      <dgm:t>
        <a:bodyPr/>
        <a:lstStyle/>
        <a:p>
          <a:endParaRPr lang="en-US"/>
        </a:p>
      </dgm:t>
    </dgm:pt>
    <dgm:pt modelId="{B433752A-C1EC-C94E-BECF-A8FED785E584}" type="pres">
      <dgm:prSet presAssocID="{BA26B251-1494-BD4E-92B5-5DA10F6CB07F}" presName="sibTrans" presStyleCnt="0"/>
      <dgm:spPr/>
    </dgm:pt>
    <dgm:pt modelId="{01903EE7-7FB7-1D40-8A1B-E57311EB5B73}" type="pres">
      <dgm:prSet presAssocID="{62DC7FF9-1F45-2348-BFED-A48120593033}" presName="node" presStyleLbl="alignAccFollowNode1" presStyleIdx="7" presStyleCnt="8">
        <dgm:presLayoutVars>
          <dgm:bulletEnabled val="1"/>
        </dgm:presLayoutVars>
      </dgm:prSet>
      <dgm:spPr/>
      <dgm:t>
        <a:bodyPr/>
        <a:lstStyle/>
        <a:p>
          <a:endParaRPr lang="en-US"/>
        </a:p>
      </dgm:t>
    </dgm:pt>
  </dgm:ptLst>
  <dgm:cxnLst>
    <dgm:cxn modelId="{41F7617C-9F72-CE44-A51B-08D916BE429B}" type="presOf" srcId="{8AEBE569-C1A5-CF4A-977E-6859F432957D}" destId="{42BB833C-D462-DD40-999C-EDF758EBC33F}" srcOrd="0" destOrd="0" presId="urn:microsoft.com/office/officeart/2005/8/layout/lProcess3"/>
    <dgm:cxn modelId="{45C45163-CB6C-8A42-9B94-253C338C11EE}" type="presOf" srcId="{F168E60C-10E0-6649-A94D-E820464B0D34}" destId="{FE4B6167-031A-284D-9734-F7CBFD53C2F2}" srcOrd="0" destOrd="0" presId="urn:microsoft.com/office/officeart/2005/8/layout/lProcess3"/>
    <dgm:cxn modelId="{A3A26503-1C3D-2F4B-8993-DA9C9F50357B}" type="presOf" srcId="{4B46D72C-8723-6842-8A93-F43403F3145E}" destId="{3A6F568D-42A4-3445-A5AD-3C09BBF6CFA9}" srcOrd="0" destOrd="0" presId="urn:microsoft.com/office/officeart/2005/8/layout/lProcess3"/>
    <dgm:cxn modelId="{34DADA24-A42E-8D49-8C38-9A2BE8CB156A}" type="presOf" srcId="{1FCA320C-1368-F449-B183-46E8FE755002}" destId="{AC80930A-517E-0241-A186-1B06B3C5EE9C}" srcOrd="0" destOrd="0" presId="urn:microsoft.com/office/officeart/2005/8/layout/lProcess3"/>
    <dgm:cxn modelId="{F9561BCC-9F3B-DD45-9ECA-768BBCF1085B}" type="presOf" srcId="{62DC7FF9-1F45-2348-BFED-A48120593033}" destId="{01903EE7-7FB7-1D40-8A1B-E57311EB5B73}" srcOrd="0" destOrd="0" presId="urn:microsoft.com/office/officeart/2005/8/layout/lProcess3"/>
    <dgm:cxn modelId="{0618C286-4469-654B-81E1-54237ABCC028}" srcId="{98DE34DC-9C34-EF47-A188-D120C00DE495}" destId="{4B46D72C-8723-6842-8A93-F43403F3145E}" srcOrd="2" destOrd="0" parTransId="{1E26FDF8-1D05-1E4D-AC6A-8279FAD48B27}" sibTransId="{6B5888FD-FA32-6C42-ACA8-37D4D0059A62}"/>
    <dgm:cxn modelId="{F7555D74-F2BE-A849-B1EF-CE9DB9D6A0BD}" srcId="{98DE34DC-9C34-EF47-A188-D120C00DE495}" destId="{1FCA320C-1368-F449-B183-46E8FE755002}" srcOrd="3" destOrd="0" parTransId="{81AC0019-A0EE-9043-AC52-3E0AFA427BD2}" sibTransId="{7028E5B2-3690-074B-BD09-0E352D0A4DC0}"/>
    <dgm:cxn modelId="{A2B72808-4B8B-DB49-9DC2-C0EBA4830CAE}" type="presOf" srcId="{6A87317C-419D-C848-A69F-31E79F96BB6A}" destId="{ABC113F4-D662-E94C-8D75-C594D075F0BA}" srcOrd="0" destOrd="0" presId="urn:microsoft.com/office/officeart/2005/8/layout/lProcess3"/>
    <dgm:cxn modelId="{0FF76527-209D-CC48-B440-4E4BE3668215}" srcId="{1FCA320C-1368-F449-B183-46E8FE755002}" destId="{62DC7FF9-1F45-2348-BFED-A48120593033}" srcOrd="1" destOrd="0" parTransId="{94CEC76E-1B15-4445-B354-78CA348796A0}" sibTransId="{990C9CCA-9265-3B44-9748-8A87390A9178}"/>
    <dgm:cxn modelId="{CF156D1E-A2CA-2048-8DE7-80E7802BB9EA}" srcId="{6B9D625F-B9F5-E74F-88D6-C39BB7C122D8}" destId="{6A87317C-419D-C848-A69F-31E79F96BB6A}" srcOrd="0" destOrd="0" parTransId="{301E4BE2-1993-B141-8FA1-52513663AC3A}" sibTransId="{55A8063B-F4F9-0746-9E0A-F9EC41845F02}"/>
    <dgm:cxn modelId="{274E9BF2-CDCA-864F-8037-968A2BAD9EBD}" srcId="{8AEBE569-C1A5-CF4A-977E-6859F432957D}" destId="{9E0E290D-43FB-724F-A3DD-1B0098923991}" srcOrd="1" destOrd="0" parTransId="{59CE6754-BDF8-2947-B523-864284BDD385}" sibTransId="{CB8307D6-A7B9-6741-9AB6-26BB9574669E}"/>
    <dgm:cxn modelId="{8BF8EB94-9842-0745-95E7-E71D6197EE12}" srcId="{4B46D72C-8723-6842-8A93-F43403F3145E}" destId="{6DC49DF0-7FFA-0942-A72F-E9EFC36605CA}" srcOrd="1" destOrd="0" parTransId="{8F15645D-47D6-6D44-9915-AE2540C280B9}" sibTransId="{63734AC1-5EB0-C041-A718-AC5C8A5DF9A5}"/>
    <dgm:cxn modelId="{93C40A4D-7E27-2D44-B905-D8A471D2AECD}" type="presOf" srcId="{6B9D625F-B9F5-E74F-88D6-C39BB7C122D8}" destId="{0E3ACA59-F727-2D49-B0B6-5CAB8983D40C}" srcOrd="0" destOrd="0" presId="urn:microsoft.com/office/officeart/2005/8/layout/lProcess3"/>
    <dgm:cxn modelId="{D3207F87-3821-DB48-9E06-C3E740A28C13}" type="presOf" srcId="{5D45703D-4921-AA47-8026-1D34A3BB5CDA}" destId="{523A6489-52DB-5945-B460-E5D985B5420B}" srcOrd="0" destOrd="0" presId="urn:microsoft.com/office/officeart/2005/8/layout/lProcess3"/>
    <dgm:cxn modelId="{F19BEA66-7916-5841-B370-888383A42FF1}" type="presOf" srcId="{98DE34DC-9C34-EF47-A188-D120C00DE495}" destId="{8F56BC26-CF8B-7747-A816-0C326DA9C3A8}" srcOrd="0" destOrd="0" presId="urn:microsoft.com/office/officeart/2005/8/layout/lProcess3"/>
    <dgm:cxn modelId="{2842380E-38A5-B340-8A99-46331BA1552B}" srcId="{6B9D625F-B9F5-E74F-88D6-C39BB7C122D8}" destId="{C48A49E3-412C-F94E-B9E9-A03E941F5AA0}" srcOrd="1" destOrd="0" parTransId="{157DBC30-2702-7B4E-9B1D-5E7001C025BD}" sibTransId="{F4AA8E29-F345-644F-B860-034A6D7FB4A2}"/>
    <dgm:cxn modelId="{8E92A379-F05C-8449-BA2E-63A0E12327CF}" type="presOf" srcId="{6DC49DF0-7FFA-0942-A72F-E9EFC36605CA}" destId="{18FB95E8-0AD6-534A-87D5-3D7D58DBD2EC}" srcOrd="0" destOrd="0" presId="urn:microsoft.com/office/officeart/2005/8/layout/lProcess3"/>
    <dgm:cxn modelId="{A3D243D9-F704-3548-9622-406F57BA1FAB}" type="presOf" srcId="{9E0E290D-43FB-724F-A3DD-1B0098923991}" destId="{2CC9B35E-38E2-784B-AAD1-B69DF8E99BB9}" srcOrd="0" destOrd="0" presId="urn:microsoft.com/office/officeart/2005/8/layout/lProcess3"/>
    <dgm:cxn modelId="{D920AD19-5274-BF49-A88A-EB5C6643AB44}" srcId="{8AEBE569-C1A5-CF4A-977E-6859F432957D}" destId="{F168E60C-10E0-6649-A94D-E820464B0D34}" srcOrd="0" destOrd="0" parTransId="{6AB19052-EA47-5543-BB02-D8DA9836D896}" sibTransId="{3898E9FA-173C-BC4B-893F-D781DF469DBD}"/>
    <dgm:cxn modelId="{1EE0BE79-3082-1C40-A007-B62CFBC08B15}" srcId="{98DE34DC-9C34-EF47-A188-D120C00DE495}" destId="{8AEBE569-C1A5-CF4A-977E-6859F432957D}" srcOrd="0" destOrd="0" parTransId="{BCF2BE7C-9257-4B46-9E74-8F91D4D1104F}" sibTransId="{3491EEBA-B4F7-2944-9859-E50FC933E635}"/>
    <dgm:cxn modelId="{06F4ACAB-8B20-F24B-AD6B-85C22B937298}" type="presOf" srcId="{C48A49E3-412C-F94E-B9E9-A03E941F5AA0}" destId="{6B9ADA0F-D2B1-154A-BA59-411DF2BF673D}" srcOrd="0" destOrd="0" presId="urn:microsoft.com/office/officeart/2005/8/layout/lProcess3"/>
    <dgm:cxn modelId="{9CC9CE96-DE8B-E442-A499-96B9793C8D2D}" srcId="{1FCA320C-1368-F449-B183-46E8FE755002}" destId="{5D45703D-4921-AA47-8026-1D34A3BB5CDA}" srcOrd="0" destOrd="0" parTransId="{4AFDF95D-21FE-FE41-93A2-A4DA789D2C9D}" sibTransId="{BA26B251-1494-BD4E-92B5-5DA10F6CB07F}"/>
    <dgm:cxn modelId="{075418D9-2BFF-154B-837B-083E81ECE908}" srcId="{98DE34DC-9C34-EF47-A188-D120C00DE495}" destId="{6B9D625F-B9F5-E74F-88D6-C39BB7C122D8}" srcOrd="1" destOrd="0" parTransId="{335E1465-AEFB-BF4C-A7DD-30473B58A31E}" sibTransId="{E5760220-586D-8C41-91F4-1244D44C49E1}"/>
    <dgm:cxn modelId="{746A3DC0-3FE0-B048-B965-86244ED20318}" srcId="{4B46D72C-8723-6842-8A93-F43403F3145E}" destId="{7C6E0DD1-BAE0-0A4A-9F75-C47DF7368F6E}" srcOrd="0" destOrd="0" parTransId="{FF1A43DA-F370-6C49-B46F-22E479B7ECE2}" sibTransId="{F7BFE0C7-0535-1E45-AF9E-1D09A114C4F8}"/>
    <dgm:cxn modelId="{A4D93650-70E8-0640-ACE3-E33EDA32BB44}" type="presOf" srcId="{7C6E0DD1-BAE0-0A4A-9F75-C47DF7368F6E}" destId="{42B87F67-11C4-7044-B3E8-2AD522646C22}" srcOrd="0" destOrd="0" presId="urn:microsoft.com/office/officeart/2005/8/layout/lProcess3"/>
    <dgm:cxn modelId="{4097E1CC-505A-E544-B5A7-A43EE6A5E930}" type="presParOf" srcId="{8F56BC26-CF8B-7747-A816-0C326DA9C3A8}" destId="{0BCBDD31-98E3-254C-8E9E-26EB1D8A1677}" srcOrd="0" destOrd="0" presId="urn:microsoft.com/office/officeart/2005/8/layout/lProcess3"/>
    <dgm:cxn modelId="{48CEDBAA-7133-DB42-B7D1-3F1879DAD36E}" type="presParOf" srcId="{0BCBDD31-98E3-254C-8E9E-26EB1D8A1677}" destId="{42BB833C-D462-DD40-999C-EDF758EBC33F}" srcOrd="0" destOrd="0" presId="urn:microsoft.com/office/officeart/2005/8/layout/lProcess3"/>
    <dgm:cxn modelId="{3FBC44E2-53C1-1A4D-AAE7-7998F1E22B11}" type="presParOf" srcId="{0BCBDD31-98E3-254C-8E9E-26EB1D8A1677}" destId="{3163B3F6-570D-2945-A639-650B0B699550}" srcOrd="1" destOrd="0" presId="urn:microsoft.com/office/officeart/2005/8/layout/lProcess3"/>
    <dgm:cxn modelId="{9EAA3E4D-7A1D-B844-B7AB-6147AB07862C}" type="presParOf" srcId="{0BCBDD31-98E3-254C-8E9E-26EB1D8A1677}" destId="{FE4B6167-031A-284D-9734-F7CBFD53C2F2}" srcOrd="2" destOrd="0" presId="urn:microsoft.com/office/officeart/2005/8/layout/lProcess3"/>
    <dgm:cxn modelId="{CC987444-25F3-1B49-8743-A69924E42056}" type="presParOf" srcId="{0BCBDD31-98E3-254C-8E9E-26EB1D8A1677}" destId="{DFA0AA30-3D88-8A40-A2E4-96BFDFC3B839}" srcOrd="3" destOrd="0" presId="urn:microsoft.com/office/officeart/2005/8/layout/lProcess3"/>
    <dgm:cxn modelId="{F7D967F4-95F0-A944-8BE2-9458A84766DD}" type="presParOf" srcId="{0BCBDD31-98E3-254C-8E9E-26EB1D8A1677}" destId="{2CC9B35E-38E2-784B-AAD1-B69DF8E99BB9}" srcOrd="4" destOrd="0" presId="urn:microsoft.com/office/officeart/2005/8/layout/lProcess3"/>
    <dgm:cxn modelId="{FB1E6DED-9A16-9C4B-8140-AF22B6A2C22A}" type="presParOf" srcId="{8F56BC26-CF8B-7747-A816-0C326DA9C3A8}" destId="{8AEE1B60-F053-DD44-9668-184F4EAF00DC}" srcOrd="1" destOrd="0" presId="urn:microsoft.com/office/officeart/2005/8/layout/lProcess3"/>
    <dgm:cxn modelId="{0A1A7C2C-212F-934A-BC03-3F9E2113CF08}" type="presParOf" srcId="{8F56BC26-CF8B-7747-A816-0C326DA9C3A8}" destId="{7CD6FAEA-14DD-0F4B-8F15-C5C84B8DACC9}" srcOrd="2" destOrd="0" presId="urn:microsoft.com/office/officeart/2005/8/layout/lProcess3"/>
    <dgm:cxn modelId="{B25B8959-E5A0-F141-8ED7-5A8309892A93}" type="presParOf" srcId="{7CD6FAEA-14DD-0F4B-8F15-C5C84B8DACC9}" destId="{0E3ACA59-F727-2D49-B0B6-5CAB8983D40C}" srcOrd="0" destOrd="0" presId="urn:microsoft.com/office/officeart/2005/8/layout/lProcess3"/>
    <dgm:cxn modelId="{DC4EEE2D-324A-1043-B319-5E79C4A77DF5}" type="presParOf" srcId="{7CD6FAEA-14DD-0F4B-8F15-C5C84B8DACC9}" destId="{4D2D6F92-8C75-3140-BCF5-0119F57FBB80}" srcOrd="1" destOrd="0" presId="urn:microsoft.com/office/officeart/2005/8/layout/lProcess3"/>
    <dgm:cxn modelId="{244E3286-7FE7-724B-838E-82A67680C61E}" type="presParOf" srcId="{7CD6FAEA-14DD-0F4B-8F15-C5C84B8DACC9}" destId="{ABC113F4-D662-E94C-8D75-C594D075F0BA}" srcOrd="2" destOrd="0" presId="urn:microsoft.com/office/officeart/2005/8/layout/lProcess3"/>
    <dgm:cxn modelId="{A635E0B0-88DC-9A4A-B92E-4BC55FD0160D}" type="presParOf" srcId="{7CD6FAEA-14DD-0F4B-8F15-C5C84B8DACC9}" destId="{2C3AFAFE-6F0E-A842-823D-0C4C67C8A1CB}" srcOrd="3" destOrd="0" presId="urn:microsoft.com/office/officeart/2005/8/layout/lProcess3"/>
    <dgm:cxn modelId="{E89EDCDC-B53A-234C-A61B-2CFEFBB4B011}" type="presParOf" srcId="{7CD6FAEA-14DD-0F4B-8F15-C5C84B8DACC9}" destId="{6B9ADA0F-D2B1-154A-BA59-411DF2BF673D}" srcOrd="4" destOrd="0" presId="urn:microsoft.com/office/officeart/2005/8/layout/lProcess3"/>
    <dgm:cxn modelId="{7C1F4AFC-B058-0049-84AC-1339D9F5D064}" type="presParOf" srcId="{8F56BC26-CF8B-7747-A816-0C326DA9C3A8}" destId="{2C7CF69F-1C1A-5849-BADD-FCD8BEDD2795}" srcOrd="3" destOrd="0" presId="urn:microsoft.com/office/officeart/2005/8/layout/lProcess3"/>
    <dgm:cxn modelId="{8C02BD9E-FFF2-EC48-8C6D-90EB6E7EE654}" type="presParOf" srcId="{8F56BC26-CF8B-7747-A816-0C326DA9C3A8}" destId="{7747BDF2-66A8-8A45-AB52-D0DBB2AA1837}" srcOrd="4" destOrd="0" presId="urn:microsoft.com/office/officeart/2005/8/layout/lProcess3"/>
    <dgm:cxn modelId="{D67FACF5-0F60-5C44-A673-13C9D9E08F0E}" type="presParOf" srcId="{7747BDF2-66A8-8A45-AB52-D0DBB2AA1837}" destId="{3A6F568D-42A4-3445-A5AD-3C09BBF6CFA9}" srcOrd="0" destOrd="0" presId="urn:microsoft.com/office/officeart/2005/8/layout/lProcess3"/>
    <dgm:cxn modelId="{75AA71CD-000C-1B48-9EDE-B8B767FD237B}" type="presParOf" srcId="{7747BDF2-66A8-8A45-AB52-D0DBB2AA1837}" destId="{B1C5075E-E0E0-F844-AB8E-DF8E149AF215}" srcOrd="1" destOrd="0" presId="urn:microsoft.com/office/officeart/2005/8/layout/lProcess3"/>
    <dgm:cxn modelId="{5F4972E7-49A5-2646-960E-5BAAEE003D00}" type="presParOf" srcId="{7747BDF2-66A8-8A45-AB52-D0DBB2AA1837}" destId="{42B87F67-11C4-7044-B3E8-2AD522646C22}" srcOrd="2" destOrd="0" presId="urn:microsoft.com/office/officeart/2005/8/layout/lProcess3"/>
    <dgm:cxn modelId="{BD4BB7B8-E81E-6D4A-966B-34157A95134B}" type="presParOf" srcId="{7747BDF2-66A8-8A45-AB52-D0DBB2AA1837}" destId="{8E26EE6B-5268-8743-B980-5B19D7A278C0}" srcOrd="3" destOrd="0" presId="urn:microsoft.com/office/officeart/2005/8/layout/lProcess3"/>
    <dgm:cxn modelId="{EBE922BA-E520-C54B-8E0D-0C83FCF1BD54}" type="presParOf" srcId="{7747BDF2-66A8-8A45-AB52-D0DBB2AA1837}" destId="{18FB95E8-0AD6-534A-87D5-3D7D58DBD2EC}" srcOrd="4" destOrd="0" presId="urn:microsoft.com/office/officeart/2005/8/layout/lProcess3"/>
    <dgm:cxn modelId="{2463864D-65E8-BE48-BBAC-120C90356758}" type="presParOf" srcId="{8F56BC26-CF8B-7747-A816-0C326DA9C3A8}" destId="{D7BFCD08-67BD-274F-B283-63D52CBF8546}" srcOrd="5" destOrd="0" presId="urn:microsoft.com/office/officeart/2005/8/layout/lProcess3"/>
    <dgm:cxn modelId="{0B3C5495-D73C-4F49-8FEF-A47C8FE60FBF}" type="presParOf" srcId="{8F56BC26-CF8B-7747-A816-0C326DA9C3A8}" destId="{4B85C2A2-FE58-2F47-B687-454ED4EB0F13}" srcOrd="6" destOrd="0" presId="urn:microsoft.com/office/officeart/2005/8/layout/lProcess3"/>
    <dgm:cxn modelId="{4A416F20-514B-7847-9212-E7162045E28B}" type="presParOf" srcId="{4B85C2A2-FE58-2F47-B687-454ED4EB0F13}" destId="{AC80930A-517E-0241-A186-1B06B3C5EE9C}" srcOrd="0" destOrd="0" presId="urn:microsoft.com/office/officeart/2005/8/layout/lProcess3"/>
    <dgm:cxn modelId="{013CC194-BE06-C442-AE54-E9BB0BCA9B59}" type="presParOf" srcId="{4B85C2A2-FE58-2F47-B687-454ED4EB0F13}" destId="{335E7669-E508-B146-893E-2050E9E50CE4}" srcOrd="1" destOrd="0" presId="urn:microsoft.com/office/officeart/2005/8/layout/lProcess3"/>
    <dgm:cxn modelId="{47C1329F-541F-3249-ADF4-BD3D662E8008}" type="presParOf" srcId="{4B85C2A2-FE58-2F47-B687-454ED4EB0F13}" destId="{523A6489-52DB-5945-B460-E5D985B5420B}" srcOrd="2" destOrd="0" presId="urn:microsoft.com/office/officeart/2005/8/layout/lProcess3"/>
    <dgm:cxn modelId="{DC6549B9-B121-454E-AF10-ECC5C04687C0}" type="presParOf" srcId="{4B85C2A2-FE58-2F47-B687-454ED4EB0F13}" destId="{B433752A-C1EC-C94E-BECF-A8FED785E584}" srcOrd="3" destOrd="0" presId="urn:microsoft.com/office/officeart/2005/8/layout/lProcess3"/>
    <dgm:cxn modelId="{1773143F-39C8-9541-B015-6722B01CCDC2}" type="presParOf" srcId="{4B85C2A2-FE58-2F47-B687-454ED4EB0F13}" destId="{01903EE7-7FB7-1D40-8A1B-E57311EB5B73}"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DE34DC-9C34-EF47-A188-D120C00DE495}"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8AEBE569-C1A5-CF4A-977E-6859F432957D}">
      <dgm:prSet phldrT="[Text]"/>
      <dgm:spPr/>
      <dgm:t>
        <a:bodyPr/>
        <a:lstStyle/>
        <a:p>
          <a:r>
            <a:rPr lang="en-US" dirty="0">
              <a:solidFill>
                <a:schemeClr val="bg1"/>
              </a:solidFill>
            </a:rPr>
            <a:t>2012</a:t>
          </a:r>
        </a:p>
      </dgm:t>
    </dgm:pt>
    <dgm:pt modelId="{BCF2BE7C-9257-4B46-9E74-8F91D4D1104F}" type="parTrans" cxnId="{1EE0BE79-3082-1C40-A007-B62CFBC08B15}">
      <dgm:prSet/>
      <dgm:spPr/>
      <dgm:t>
        <a:bodyPr/>
        <a:lstStyle/>
        <a:p>
          <a:endParaRPr lang="en-US"/>
        </a:p>
      </dgm:t>
    </dgm:pt>
    <dgm:pt modelId="{3491EEBA-B4F7-2944-9859-E50FC933E635}" type="sibTrans" cxnId="{1EE0BE79-3082-1C40-A007-B62CFBC08B15}">
      <dgm:prSet/>
      <dgm:spPr/>
      <dgm:t>
        <a:bodyPr/>
        <a:lstStyle/>
        <a:p>
          <a:endParaRPr lang="en-US"/>
        </a:p>
      </dgm:t>
    </dgm:pt>
    <dgm:pt modelId="{F168E60C-10E0-6649-A94D-E820464B0D34}">
      <dgm:prSet phldrT="[Text]"/>
      <dgm:spPr/>
      <dgm:t>
        <a:bodyPr/>
        <a:lstStyle/>
        <a:p>
          <a:r>
            <a:rPr lang="en-US" dirty="0"/>
            <a:t>NPs and Specialists</a:t>
          </a:r>
        </a:p>
      </dgm:t>
    </dgm:pt>
    <dgm:pt modelId="{6AB19052-EA47-5543-BB02-D8DA9836D896}" type="parTrans" cxnId="{D920AD19-5274-BF49-A88A-EB5C6643AB44}">
      <dgm:prSet/>
      <dgm:spPr/>
      <dgm:t>
        <a:bodyPr/>
        <a:lstStyle/>
        <a:p>
          <a:endParaRPr lang="en-US"/>
        </a:p>
      </dgm:t>
    </dgm:pt>
    <dgm:pt modelId="{3898E9FA-173C-BC4B-893F-D781DF469DBD}" type="sibTrans" cxnId="{D920AD19-5274-BF49-A88A-EB5C6643AB44}">
      <dgm:prSet/>
      <dgm:spPr/>
      <dgm:t>
        <a:bodyPr/>
        <a:lstStyle/>
        <a:p>
          <a:endParaRPr lang="en-US"/>
        </a:p>
      </dgm:t>
    </dgm:pt>
    <dgm:pt modelId="{6B9D625F-B9F5-E74F-88D6-C39BB7C122D8}">
      <dgm:prSet phldrT="[Text]"/>
      <dgm:spPr/>
      <dgm:t>
        <a:bodyPr/>
        <a:lstStyle/>
        <a:p>
          <a:r>
            <a:rPr lang="en-US" dirty="0">
              <a:solidFill>
                <a:schemeClr val="tx1"/>
              </a:solidFill>
            </a:rPr>
            <a:t>2015</a:t>
          </a:r>
        </a:p>
      </dgm:t>
    </dgm:pt>
    <dgm:pt modelId="{335E1465-AEFB-BF4C-A7DD-30473B58A31E}" type="parTrans" cxnId="{075418D9-2BFF-154B-837B-083E81ECE908}">
      <dgm:prSet/>
      <dgm:spPr/>
      <dgm:t>
        <a:bodyPr/>
        <a:lstStyle/>
        <a:p>
          <a:endParaRPr lang="en-US"/>
        </a:p>
      </dgm:t>
    </dgm:pt>
    <dgm:pt modelId="{E5760220-586D-8C41-91F4-1244D44C49E1}" type="sibTrans" cxnId="{075418D9-2BFF-154B-837B-083E81ECE908}">
      <dgm:prSet/>
      <dgm:spPr/>
      <dgm:t>
        <a:bodyPr/>
        <a:lstStyle/>
        <a:p>
          <a:endParaRPr lang="en-US"/>
        </a:p>
      </dgm:t>
    </dgm:pt>
    <dgm:pt modelId="{6A87317C-419D-C848-A69F-31E79F96BB6A}">
      <dgm:prSet phldrT="[Text]"/>
      <dgm:spPr/>
      <dgm:t>
        <a:bodyPr/>
        <a:lstStyle/>
        <a:p>
          <a:r>
            <a:rPr lang="en-US" dirty="0"/>
            <a:t>Non-member appointment</a:t>
          </a:r>
        </a:p>
      </dgm:t>
    </dgm:pt>
    <dgm:pt modelId="{301E4BE2-1993-B141-8FA1-52513663AC3A}" type="parTrans" cxnId="{CF156D1E-A2CA-2048-8DE7-80E7802BB9EA}">
      <dgm:prSet/>
      <dgm:spPr/>
      <dgm:t>
        <a:bodyPr/>
        <a:lstStyle/>
        <a:p>
          <a:endParaRPr lang="en-US"/>
        </a:p>
      </dgm:t>
    </dgm:pt>
    <dgm:pt modelId="{55A8063B-F4F9-0746-9E0A-F9EC41845F02}" type="sibTrans" cxnId="{CF156D1E-A2CA-2048-8DE7-80E7802BB9EA}">
      <dgm:prSet/>
      <dgm:spPr/>
      <dgm:t>
        <a:bodyPr/>
        <a:lstStyle/>
        <a:p>
          <a:endParaRPr lang="en-US"/>
        </a:p>
      </dgm:t>
    </dgm:pt>
    <dgm:pt modelId="{4B46D72C-8723-6842-8A93-F43403F3145E}">
      <dgm:prSet phldrT="[Text]"/>
      <dgm:spPr/>
      <dgm:t>
        <a:bodyPr/>
        <a:lstStyle/>
        <a:p>
          <a:r>
            <a:rPr lang="en-US" dirty="0"/>
            <a:t>2016</a:t>
          </a:r>
        </a:p>
      </dgm:t>
    </dgm:pt>
    <dgm:pt modelId="{1E26FDF8-1D05-1E4D-AC6A-8279FAD48B27}" type="parTrans" cxnId="{0618C286-4469-654B-81E1-54237ABCC028}">
      <dgm:prSet/>
      <dgm:spPr/>
      <dgm:t>
        <a:bodyPr/>
        <a:lstStyle/>
        <a:p>
          <a:endParaRPr lang="en-US"/>
        </a:p>
      </dgm:t>
    </dgm:pt>
    <dgm:pt modelId="{6B5888FD-FA32-6C42-ACA8-37D4D0059A62}" type="sibTrans" cxnId="{0618C286-4469-654B-81E1-54237ABCC028}">
      <dgm:prSet/>
      <dgm:spPr/>
      <dgm:t>
        <a:bodyPr/>
        <a:lstStyle/>
        <a:p>
          <a:endParaRPr lang="en-US"/>
        </a:p>
      </dgm:t>
    </dgm:pt>
    <dgm:pt modelId="{7C6E0DD1-BAE0-0A4A-9F75-C47DF7368F6E}">
      <dgm:prSet phldrT="[Text]"/>
      <dgm:spPr/>
      <dgm:t>
        <a:bodyPr/>
        <a:lstStyle/>
        <a:p>
          <a:r>
            <a:rPr lang="en-US" dirty="0"/>
            <a:t>BC Societies Act</a:t>
          </a:r>
        </a:p>
      </dgm:t>
    </dgm:pt>
    <dgm:pt modelId="{FF1A43DA-F370-6C49-B46F-22E479B7ECE2}" type="parTrans" cxnId="{746A3DC0-3FE0-B048-B965-86244ED20318}">
      <dgm:prSet/>
      <dgm:spPr/>
      <dgm:t>
        <a:bodyPr/>
        <a:lstStyle/>
        <a:p>
          <a:endParaRPr lang="en-US"/>
        </a:p>
      </dgm:t>
    </dgm:pt>
    <dgm:pt modelId="{F7BFE0C7-0535-1E45-AF9E-1D09A114C4F8}" type="sibTrans" cxnId="{746A3DC0-3FE0-B048-B965-86244ED20318}">
      <dgm:prSet/>
      <dgm:spPr/>
      <dgm:t>
        <a:bodyPr/>
        <a:lstStyle/>
        <a:p>
          <a:endParaRPr lang="en-US"/>
        </a:p>
      </dgm:t>
    </dgm:pt>
    <dgm:pt modelId="{1FCA320C-1368-F449-B183-46E8FE755002}">
      <dgm:prSet phldrT="[Text]"/>
      <dgm:spPr/>
      <dgm:t>
        <a:bodyPr/>
        <a:lstStyle/>
        <a:p>
          <a:r>
            <a:rPr lang="en-US" dirty="0"/>
            <a:t>2017</a:t>
          </a:r>
        </a:p>
      </dgm:t>
    </dgm:pt>
    <dgm:pt modelId="{81AC0019-A0EE-9043-AC52-3E0AFA427BD2}" type="parTrans" cxnId="{F7555D74-F2BE-A849-B1EF-CE9DB9D6A0BD}">
      <dgm:prSet/>
      <dgm:spPr/>
      <dgm:t>
        <a:bodyPr/>
        <a:lstStyle/>
        <a:p>
          <a:endParaRPr lang="en-US"/>
        </a:p>
      </dgm:t>
    </dgm:pt>
    <dgm:pt modelId="{7028E5B2-3690-074B-BD09-0E352D0A4DC0}" type="sibTrans" cxnId="{F7555D74-F2BE-A849-B1EF-CE9DB9D6A0BD}">
      <dgm:prSet/>
      <dgm:spPr/>
      <dgm:t>
        <a:bodyPr/>
        <a:lstStyle/>
        <a:p>
          <a:endParaRPr lang="en-US"/>
        </a:p>
      </dgm:t>
    </dgm:pt>
    <dgm:pt modelId="{5D45703D-4921-AA47-8026-1D34A3BB5CDA}">
      <dgm:prSet phldrT="[Text]"/>
      <dgm:spPr/>
      <dgm:t>
        <a:bodyPr/>
        <a:lstStyle/>
        <a:p>
          <a:r>
            <a:rPr lang="en-US" dirty="0"/>
            <a:t>Community member elected</a:t>
          </a:r>
        </a:p>
      </dgm:t>
    </dgm:pt>
    <dgm:pt modelId="{4AFDF95D-21FE-FE41-93A2-A4DA789D2C9D}" type="parTrans" cxnId="{9CC9CE96-DE8B-E442-A499-96B9793C8D2D}">
      <dgm:prSet/>
      <dgm:spPr/>
      <dgm:t>
        <a:bodyPr/>
        <a:lstStyle/>
        <a:p>
          <a:endParaRPr lang="en-US"/>
        </a:p>
      </dgm:t>
    </dgm:pt>
    <dgm:pt modelId="{BA26B251-1494-BD4E-92B5-5DA10F6CB07F}" type="sibTrans" cxnId="{9CC9CE96-DE8B-E442-A499-96B9793C8D2D}">
      <dgm:prSet/>
      <dgm:spPr/>
      <dgm:t>
        <a:bodyPr/>
        <a:lstStyle/>
        <a:p>
          <a:endParaRPr lang="en-US"/>
        </a:p>
      </dgm:t>
    </dgm:pt>
    <dgm:pt modelId="{9E0E290D-43FB-724F-A3DD-1B0098923991}">
      <dgm:prSet phldrT="[Text]"/>
      <dgm:spPr>
        <a:solidFill>
          <a:schemeClr val="accent2">
            <a:alpha val="90000"/>
          </a:schemeClr>
        </a:solidFill>
      </dgm:spPr>
      <dgm:t>
        <a:bodyPr/>
        <a:lstStyle/>
        <a:p>
          <a:r>
            <a:rPr lang="en-US" dirty="0"/>
            <a:t>Equality</a:t>
          </a:r>
        </a:p>
      </dgm:t>
    </dgm:pt>
    <dgm:pt modelId="{59CE6754-BDF8-2947-B523-864284BDD385}" type="parTrans" cxnId="{274E9BF2-CDCA-864F-8037-968A2BAD9EBD}">
      <dgm:prSet/>
      <dgm:spPr/>
      <dgm:t>
        <a:bodyPr/>
        <a:lstStyle/>
        <a:p>
          <a:endParaRPr lang="en-US"/>
        </a:p>
      </dgm:t>
    </dgm:pt>
    <dgm:pt modelId="{CB8307D6-A7B9-6741-9AB6-26BB9574669E}" type="sibTrans" cxnId="{274E9BF2-CDCA-864F-8037-968A2BAD9EBD}">
      <dgm:prSet/>
      <dgm:spPr/>
      <dgm:t>
        <a:bodyPr/>
        <a:lstStyle/>
        <a:p>
          <a:endParaRPr lang="en-US"/>
        </a:p>
      </dgm:t>
    </dgm:pt>
    <dgm:pt modelId="{C48A49E3-412C-F94E-B9E9-A03E941F5AA0}">
      <dgm:prSet phldrT="[Text]"/>
      <dgm:spPr>
        <a:solidFill>
          <a:schemeClr val="accent2">
            <a:alpha val="90000"/>
          </a:schemeClr>
        </a:solidFill>
      </dgm:spPr>
      <dgm:t>
        <a:bodyPr/>
        <a:lstStyle/>
        <a:p>
          <a:r>
            <a:rPr lang="en-US" dirty="0"/>
            <a:t>Sustainability</a:t>
          </a:r>
        </a:p>
      </dgm:t>
    </dgm:pt>
    <dgm:pt modelId="{157DBC30-2702-7B4E-9B1D-5E7001C025BD}" type="parTrans" cxnId="{2842380E-38A5-B340-8A99-46331BA1552B}">
      <dgm:prSet/>
      <dgm:spPr/>
      <dgm:t>
        <a:bodyPr/>
        <a:lstStyle/>
        <a:p>
          <a:endParaRPr lang="en-US"/>
        </a:p>
      </dgm:t>
    </dgm:pt>
    <dgm:pt modelId="{F4AA8E29-F345-644F-B860-034A6D7FB4A2}" type="sibTrans" cxnId="{2842380E-38A5-B340-8A99-46331BA1552B}">
      <dgm:prSet/>
      <dgm:spPr/>
      <dgm:t>
        <a:bodyPr/>
        <a:lstStyle/>
        <a:p>
          <a:endParaRPr lang="en-US"/>
        </a:p>
      </dgm:t>
    </dgm:pt>
    <dgm:pt modelId="{6DC49DF0-7FFA-0942-A72F-E9EFC36605CA}">
      <dgm:prSet phldrT="[Text]"/>
      <dgm:spPr>
        <a:solidFill>
          <a:schemeClr val="accent2">
            <a:alpha val="90000"/>
          </a:schemeClr>
        </a:solidFill>
      </dgm:spPr>
      <dgm:t>
        <a:bodyPr/>
        <a:lstStyle/>
        <a:p>
          <a:r>
            <a:rPr lang="en-US" dirty="0"/>
            <a:t>Conformity</a:t>
          </a:r>
        </a:p>
      </dgm:t>
    </dgm:pt>
    <dgm:pt modelId="{8F15645D-47D6-6D44-9915-AE2540C280B9}" type="parTrans" cxnId="{8BF8EB94-9842-0745-95E7-E71D6197EE12}">
      <dgm:prSet/>
      <dgm:spPr/>
      <dgm:t>
        <a:bodyPr/>
        <a:lstStyle/>
        <a:p>
          <a:endParaRPr lang="en-US"/>
        </a:p>
      </dgm:t>
    </dgm:pt>
    <dgm:pt modelId="{63734AC1-5EB0-C041-A718-AC5C8A5DF9A5}" type="sibTrans" cxnId="{8BF8EB94-9842-0745-95E7-E71D6197EE12}">
      <dgm:prSet/>
      <dgm:spPr/>
      <dgm:t>
        <a:bodyPr/>
        <a:lstStyle/>
        <a:p>
          <a:endParaRPr lang="en-US"/>
        </a:p>
      </dgm:t>
    </dgm:pt>
    <dgm:pt modelId="{62DC7FF9-1F45-2348-BFED-A48120593033}">
      <dgm:prSet phldrT="[Text]"/>
      <dgm:spPr>
        <a:solidFill>
          <a:schemeClr val="accent2">
            <a:alpha val="90000"/>
          </a:schemeClr>
        </a:solidFill>
      </dgm:spPr>
      <dgm:t>
        <a:bodyPr/>
        <a:lstStyle/>
        <a:p>
          <a:r>
            <a:rPr lang="en-US" dirty="0"/>
            <a:t>Proficiency</a:t>
          </a:r>
        </a:p>
      </dgm:t>
    </dgm:pt>
    <dgm:pt modelId="{94CEC76E-1B15-4445-B354-78CA348796A0}" type="parTrans" cxnId="{0FF76527-209D-CC48-B440-4E4BE3668215}">
      <dgm:prSet/>
      <dgm:spPr/>
      <dgm:t>
        <a:bodyPr/>
        <a:lstStyle/>
        <a:p>
          <a:endParaRPr lang="en-US"/>
        </a:p>
      </dgm:t>
    </dgm:pt>
    <dgm:pt modelId="{990C9CCA-9265-3B44-9748-8A87390A9178}" type="sibTrans" cxnId="{0FF76527-209D-CC48-B440-4E4BE3668215}">
      <dgm:prSet/>
      <dgm:spPr/>
      <dgm:t>
        <a:bodyPr/>
        <a:lstStyle/>
        <a:p>
          <a:endParaRPr lang="en-US"/>
        </a:p>
      </dgm:t>
    </dgm:pt>
    <dgm:pt modelId="{8F56BC26-CF8B-7747-A816-0C326DA9C3A8}" type="pres">
      <dgm:prSet presAssocID="{98DE34DC-9C34-EF47-A188-D120C00DE495}" presName="Name0" presStyleCnt="0">
        <dgm:presLayoutVars>
          <dgm:chPref val="3"/>
          <dgm:dir/>
          <dgm:animLvl val="lvl"/>
          <dgm:resizeHandles/>
        </dgm:presLayoutVars>
      </dgm:prSet>
      <dgm:spPr/>
      <dgm:t>
        <a:bodyPr/>
        <a:lstStyle/>
        <a:p>
          <a:endParaRPr lang="en-US"/>
        </a:p>
      </dgm:t>
    </dgm:pt>
    <dgm:pt modelId="{0BCBDD31-98E3-254C-8E9E-26EB1D8A1677}" type="pres">
      <dgm:prSet presAssocID="{8AEBE569-C1A5-CF4A-977E-6859F432957D}" presName="horFlow" presStyleCnt="0"/>
      <dgm:spPr/>
    </dgm:pt>
    <dgm:pt modelId="{42BB833C-D462-DD40-999C-EDF758EBC33F}" type="pres">
      <dgm:prSet presAssocID="{8AEBE569-C1A5-CF4A-977E-6859F432957D}" presName="bigChev" presStyleLbl="node1" presStyleIdx="0" presStyleCnt="4"/>
      <dgm:spPr/>
      <dgm:t>
        <a:bodyPr/>
        <a:lstStyle/>
        <a:p>
          <a:endParaRPr lang="en-US"/>
        </a:p>
      </dgm:t>
    </dgm:pt>
    <dgm:pt modelId="{3163B3F6-570D-2945-A639-650B0B699550}" type="pres">
      <dgm:prSet presAssocID="{6AB19052-EA47-5543-BB02-D8DA9836D896}" presName="parTrans" presStyleCnt="0"/>
      <dgm:spPr/>
    </dgm:pt>
    <dgm:pt modelId="{FE4B6167-031A-284D-9734-F7CBFD53C2F2}" type="pres">
      <dgm:prSet presAssocID="{F168E60C-10E0-6649-A94D-E820464B0D34}" presName="node" presStyleLbl="alignAccFollowNode1" presStyleIdx="0" presStyleCnt="8">
        <dgm:presLayoutVars>
          <dgm:bulletEnabled val="1"/>
        </dgm:presLayoutVars>
      </dgm:prSet>
      <dgm:spPr/>
      <dgm:t>
        <a:bodyPr/>
        <a:lstStyle/>
        <a:p>
          <a:endParaRPr lang="en-US"/>
        </a:p>
      </dgm:t>
    </dgm:pt>
    <dgm:pt modelId="{DFA0AA30-3D88-8A40-A2E4-96BFDFC3B839}" type="pres">
      <dgm:prSet presAssocID="{3898E9FA-173C-BC4B-893F-D781DF469DBD}" presName="sibTrans" presStyleCnt="0"/>
      <dgm:spPr/>
    </dgm:pt>
    <dgm:pt modelId="{2CC9B35E-38E2-784B-AAD1-B69DF8E99BB9}" type="pres">
      <dgm:prSet presAssocID="{9E0E290D-43FB-724F-A3DD-1B0098923991}" presName="node" presStyleLbl="alignAccFollowNode1" presStyleIdx="1" presStyleCnt="8">
        <dgm:presLayoutVars>
          <dgm:bulletEnabled val="1"/>
        </dgm:presLayoutVars>
      </dgm:prSet>
      <dgm:spPr/>
      <dgm:t>
        <a:bodyPr/>
        <a:lstStyle/>
        <a:p>
          <a:endParaRPr lang="en-US"/>
        </a:p>
      </dgm:t>
    </dgm:pt>
    <dgm:pt modelId="{8AEE1B60-F053-DD44-9668-184F4EAF00DC}" type="pres">
      <dgm:prSet presAssocID="{8AEBE569-C1A5-CF4A-977E-6859F432957D}" presName="vSp" presStyleCnt="0"/>
      <dgm:spPr/>
    </dgm:pt>
    <dgm:pt modelId="{7CD6FAEA-14DD-0F4B-8F15-C5C84B8DACC9}" type="pres">
      <dgm:prSet presAssocID="{6B9D625F-B9F5-E74F-88D6-C39BB7C122D8}" presName="horFlow" presStyleCnt="0"/>
      <dgm:spPr/>
    </dgm:pt>
    <dgm:pt modelId="{0E3ACA59-F727-2D49-B0B6-5CAB8983D40C}" type="pres">
      <dgm:prSet presAssocID="{6B9D625F-B9F5-E74F-88D6-C39BB7C122D8}" presName="bigChev" presStyleLbl="node1" presStyleIdx="1" presStyleCnt="4"/>
      <dgm:spPr/>
      <dgm:t>
        <a:bodyPr/>
        <a:lstStyle/>
        <a:p>
          <a:endParaRPr lang="en-US"/>
        </a:p>
      </dgm:t>
    </dgm:pt>
    <dgm:pt modelId="{4D2D6F92-8C75-3140-BCF5-0119F57FBB80}" type="pres">
      <dgm:prSet presAssocID="{301E4BE2-1993-B141-8FA1-52513663AC3A}" presName="parTrans" presStyleCnt="0"/>
      <dgm:spPr/>
    </dgm:pt>
    <dgm:pt modelId="{ABC113F4-D662-E94C-8D75-C594D075F0BA}" type="pres">
      <dgm:prSet presAssocID="{6A87317C-419D-C848-A69F-31E79F96BB6A}" presName="node" presStyleLbl="alignAccFollowNode1" presStyleIdx="2" presStyleCnt="8">
        <dgm:presLayoutVars>
          <dgm:bulletEnabled val="1"/>
        </dgm:presLayoutVars>
      </dgm:prSet>
      <dgm:spPr/>
      <dgm:t>
        <a:bodyPr/>
        <a:lstStyle/>
        <a:p>
          <a:endParaRPr lang="en-US"/>
        </a:p>
      </dgm:t>
    </dgm:pt>
    <dgm:pt modelId="{2C3AFAFE-6F0E-A842-823D-0C4C67C8A1CB}" type="pres">
      <dgm:prSet presAssocID="{55A8063B-F4F9-0746-9E0A-F9EC41845F02}" presName="sibTrans" presStyleCnt="0"/>
      <dgm:spPr/>
    </dgm:pt>
    <dgm:pt modelId="{6B9ADA0F-D2B1-154A-BA59-411DF2BF673D}" type="pres">
      <dgm:prSet presAssocID="{C48A49E3-412C-F94E-B9E9-A03E941F5AA0}" presName="node" presStyleLbl="alignAccFollowNode1" presStyleIdx="3" presStyleCnt="8">
        <dgm:presLayoutVars>
          <dgm:bulletEnabled val="1"/>
        </dgm:presLayoutVars>
      </dgm:prSet>
      <dgm:spPr/>
      <dgm:t>
        <a:bodyPr/>
        <a:lstStyle/>
        <a:p>
          <a:endParaRPr lang="en-US"/>
        </a:p>
      </dgm:t>
    </dgm:pt>
    <dgm:pt modelId="{2C7CF69F-1C1A-5849-BADD-FCD8BEDD2795}" type="pres">
      <dgm:prSet presAssocID="{6B9D625F-B9F5-E74F-88D6-C39BB7C122D8}" presName="vSp" presStyleCnt="0"/>
      <dgm:spPr/>
    </dgm:pt>
    <dgm:pt modelId="{7747BDF2-66A8-8A45-AB52-D0DBB2AA1837}" type="pres">
      <dgm:prSet presAssocID="{4B46D72C-8723-6842-8A93-F43403F3145E}" presName="horFlow" presStyleCnt="0"/>
      <dgm:spPr/>
    </dgm:pt>
    <dgm:pt modelId="{3A6F568D-42A4-3445-A5AD-3C09BBF6CFA9}" type="pres">
      <dgm:prSet presAssocID="{4B46D72C-8723-6842-8A93-F43403F3145E}" presName="bigChev" presStyleLbl="node1" presStyleIdx="2" presStyleCnt="4"/>
      <dgm:spPr/>
      <dgm:t>
        <a:bodyPr/>
        <a:lstStyle/>
        <a:p>
          <a:endParaRPr lang="en-US"/>
        </a:p>
      </dgm:t>
    </dgm:pt>
    <dgm:pt modelId="{B1C5075E-E0E0-F844-AB8E-DF8E149AF215}" type="pres">
      <dgm:prSet presAssocID="{FF1A43DA-F370-6C49-B46F-22E479B7ECE2}" presName="parTrans" presStyleCnt="0"/>
      <dgm:spPr/>
    </dgm:pt>
    <dgm:pt modelId="{42B87F67-11C4-7044-B3E8-2AD522646C22}" type="pres">
      <dgm:prSet presAssocID="{7C6E0DD1-BAE0-0A4A-9F75-C47DF7368F6E}" presName="node" presStyleLbl="alignAccFollowNode1" presStyleIdx="4" presStyleCnt="8">
        <dgm:presLayoutVars>
          <dgm:bulletEnabled val="1"/>
        </dgm:presLayoutVars>
      </dgm:prSet>
      <dgm:spPr/>
      <dgm:t>
        <a:bodyPr/>
        <a:lstStyle/>
        <a:p>
          <a:endParaRPr lang="en-US"/>
        </a:p>
      </dgm:t>
    </dgm:pt>
    <dgm:pt modelId="{8E26EE6B-5268-8743-B980-5B19D7A278C0}" type="pres">
      <dgm:prSet presAssocID="{F7BFE0C7-0535-1E45-AF9E-1D09A114C4F8}" presName="sibTrans" presStyleCnt="0"/>
      <dgm:spPr/>
    </dgm:pt>
    <dgm:pt modelId="{18FB95E8-0AD6-534A-87D5-3D7D58DBD2EC}" type="pres">
      <dgm:prSet presAssocID="{6DC49DF0-7FFA-0942-A72F-E9EFC36605CA}" presName="node" presStyleLbl="alignAccFollowNode1" presStyleIdx="5" presStyleCnt="8">
        <dgm:presLayoutVars>
          <dgm:bulletEnabled val="1"/>
        </dgm:presLayoutVars>
      </dgm:prSet>
      <dgm:spPr/>
      <dgm:t>
        <a:bodyPr/>
        <a:lstStyle/>
        <a:p>
          <a:endParaRPr lang="en-US"/>
        </a:p>
      </dgm:t>
    </dgm:pt>
    <dgm:pt modelId="{D7BFCD08-67BD-274F-B283-63D52CBF8546}" type="pres">
      <dgm:prSet presAssocID="{4B46D72C-8723-6842-8A93-F43403F3145E}" presName="vSp" presStyleCnt="0"/>
      <dgm:spPr/>
    </dgm:pt>
    <dgm:pt modelId="{4B85C2A2-FE58-2F47-B687-454ED4EB0F13}" type="pres">
      <dgm:prSet presAssocID="{1FCA320C-1368-F449-B183-46E8FE755002}" presName="horFlow" presStyleCnt="0"/>
      <dgm:spPr/>
    </dgm:pt>
    <dgm:pt modelId="{AC80930A-517E-0241-A186-1B06B3C5EE9C}" type="pres">
      <dgm:prSet presAssocID="{1FCA320C-1368-F449-B183-46E8FE755002}" presName="bigChev" presStyleLbl="node1" presStyleIdx="3" presStyleCnt="4"/>
      <dgm:spPr/>
      <dgm:t>
        <a:bodyPr/>
        <a:lstStyle/>
        <a:p>
          <a:endParaRPr lang="en-US"/>
        </a:p>
      </dgm:t>
    </dgm:pt>
    <dgm:pt modelId="{335E7669-E508-B146-893E-2050E9E50CE4}" type="pres">
      <dgm:prSet presAssocID="{4AFDF95D-21FE-FE41-93A2-A4DA789D2C9D}" presName="parTrans" presStyleCnt="0"/>
      <dgm:spPr/>
    </dgm:pt>
    <dgm:pt modelId="{523A6489-52DB-5945-B460-E5D985B5420B}" type="pres">
      <dgm:prSet presAssocID="{5D45703D-4921-AA47-8026-1D34A3BB5CDA}" presName="node" presStyleLbl="alignAccFollowNode1" presStyleIdx="6" presStyleCnt="8">
        <dgm:presLayoutVars>
          <dgm:bulletEnabled val="1"/>
        </dgm:presLayoutVars>
      </dgm:prSet>
      <dgm:spPr/>
      <dgm:t>
        <a:bodyPr/>
        <a:lstStyle/>
        <a:p>
          <a:endParaRPr lang="en-US"/>
        </a:p>
      </dgm:t>
    </dgm:pt>
    <dgm:pt modelId="{B433752A-C1EC-C94E-BECF-A8FED785E584}" type="pres">
      <dgm:prSet presAssocID="{BA26B251-1494-BD4E-92B5-5DA10F6CB07F}" presName="sibTrans" presStyleCnt="0"/>
      <dgm:spPr/>
    </dgm:pt>
    <dgm:pt modelId="{01903EE7-7FB7-1D40-8A1B-E57311EB5B73}" type="pres">
      <dgm:prSet presAssocID="{62DC7FF9-1F45-2348-BFED-A48120593033}" presName="node" presStyleLbl="alignAccFollowNode1" presStyleIdx="7" presStyleCnt="8">
        <dgm:presLayoutVars>
          <dgm:bulletEnabled val="1"/>
        </dgm:presLayoutVars>
      </dgm:prSet>
      <dgm:spPr/>
      <dgm:t>
        <a:bodyPr/>
        <a:lstStyle/>
        <a:p>
          <a:endParaRPr lang="en-US"/>
        </a:p>
      </dgm:t>
    </dgm:pt>
  </dgm:ptLst>
  <dgm:cxnLst>
    <dgm:cxn modelId="{41F7617C-9F72-CE44-A51B-08D916BE429B}" type="presOf" srcId="{8AEBE569-C1A5-CF4A-977E-6859F432957D}" destId="{42BB833C-D462-DD40-999C-EDF758EBC33F}" srcOrd="0" destOrd="0" presId="urn:microsoft.com/office/officeart/2005/8/layout/lProcess3"/>
    <dgm:cxn modelId="{45C45163-CB6C-8A42-9B94-253C338C11EE}" type="presOf" srcId="{F168E60C-10E0-6649-A94D-E820464B0D34}" destId="{FE4B6167-031A-284D-9734-F7CBFD53C2F2}" srcOrd="0" destOrd="0" presId="urn:microsoft.com/office/officeart/2005/8/layout/lProcess3"/>
    <dgm:cxn modelId="{A3A26503-1C3D-2F4B-8993-DA9C9F50357B}" type="presOf" srcId="{4B46D72C-8723-6842-8A93-F43403F3145E}" destId="{3A6F568D-42A4-3445-A5AD-3C09BBF6CFA9}" srcOrd="0" destOrd="0" presId="urn:microsoft.com/office/officeart/2005/8/layout/lProcess3"/>
    <dgm:cxn modelId="{34DADA24-A42E-8D49-8C38-9A2BE8CB156A}" type="presOf" srcId="{1FCA320C-1368-F449-B183-46E8FE755002}" destId="{AC80930A-517E-0241-A186-1B06B3C5EE9C}" srcOrd="0" destOrd="0" presId="urn:microsoft.com/office/officeart/2005/8/layout/lProcess3"/>
    <dgm:cxn modelId="{F9561BCC-9F3B-DD45-9ECA-768BBCF1085B}" type="presOf" srcId="{62DC7FF9-1F45-2348-BFED-A48120593033}" destId="{01903EE7-7FB7-1D40-8A1B-E57311EB5B73}" srcOrd="0" destOrd="0" presId="urn:microsoft.com/office/officeart/2005/8/layout/lProcess3"/>
    <dgm:cxn modelId="{0618C286-4469-654B-81E1-54237ABCC028}" srcId="{98DE34DC-9C34-EF47-A188-D120C00DE495}" destId="{4B46D72C-8723-6842-8A93-F43403F3145E}" srcOrd="2" destOrd="0" parTransId="{1E26FDF8-1D05-1E4D-AC6A-8279FAD48B27}" sibTransId="{6B5888FD-FA32-6C42-ACA8-37D4D0059A62}"/>
    <dgm:cxn modelId="{F7555D74-F2BE-A849-B1EF-CE9DB9D6A0BD}" srcId="{98DE34DC-9C34-EF47-A188-D120C00DE495}" destId="{1FCA320C-1368-F449-B183-46E8FE755002}" srcOrd="3" destOrd="0" parTransId="{81AC0019-A0EE-9043-AC52-3E0AFA427BD2}" sibTransId="{7028E5B2-3690-074B-BD09-0E352D0A4DC0}"/>
    <dgm:cxn modelId="{A2B72808-4B8B-DB49-9DC2-C0EBA4830CAE}" type="presOf" srcId="{6A87317C-419D-C848-A69F-31E79F96BB6A}" destId="{ABC113F4-D662-E94C-8D75-C594D075F0BA}" srcOrd="0" destOrd="0" presId="urn:microsoft.com/office/officeart/2005/8/layout/lProcess3"/>
    <dgm:cxn modelId="{0FF76527-209D-CC48-B440-4E4BE3668215}" srcId="{1FCA320C-1368-F449-B183-46E8FE755002}" destId="{62DC7FF9-1F45-2348-BFED-A48120593033}" srcOrd="1" destOrd="0" parTransId="{94CEC76E-1B15-4445-B354-78CA348796A0}" sibTransId="{990C9CCA-9265-3B44-9748-8A87390A9178}"/>
    <dgm:cxn modelId="{CF156D1E-A2CA-2048-8DE7-80E7802BB9EA}" srcId="{6B9D625F-B9F5-E74F-88D6-C39BB7C122D8}" destId="{6A87317C-419D-C848-A69F-31E79F96BB6A}" srcOrd="0" destOrd="0" parTransId="{301E4BE2-1993-B141-8FA1-52513663AC3A}" sibTransId="{55A8063B-F4F9-0746-9E0A-F9EC41845F02}"/>
    <dgm:cxn modelId="{274E9BF2-CDCA-864F-8037-968A2BAD9EBD}" srcId="{8AEBE569-C1A5-CF4A-977E-6859F432957D}" destId="{9E0E290D-43FB-724F-A3DD-1B0098923991}" srcOrd="1" destOrd="0" parTransId="{59CE6754-BDF8-2947-B523-864284BDD385}" sibTransId="{CB8307D6-A7B9-6741-9AB6-26BB9574669E}"/>
    <dgm:cxn modelId="{8BF8EB94-9842-0745-95E7-E71D6197EE12}" srcId="{4B46D72C-8723-6842-8A93-F43403F3145E}" destId="{6DC49DF0-7FFA-0942-A72F-E9EFC36605CA}" srcOrd="1" destOrd="0" parTransId="{8F15645D-47D6-6D44-9915-AE2540C280B9}" sibTransId="{63734AC1-5EB0-C041-A718-AC5C8A5DF9A5}"/>
    <dgm:cxn modelId="{93C40A4D-7E27-2D44-B905-D8A471D2AECD}" type="presOf" srcId="{6B9D625F-B9F5-E74F-88D6-C39BB7C122D8}" destId="{0E3ACA59-F727-2D49-B0B6-5CAB8983D40C}" srcOrd="0" destOrd="0" presId="urn:microsoft.com/office/officeart/2005/8/layout/lProcess3"/>
    <dgm:cxn modelId="{D3207F87-3821-DB48-9E06-C3E740A28C13}" type="presOf" srcId="{5D45703D-4921-AA47-8026-1D34A3BB5CDA}" destId="{523A6489-52DB-5945-B460-E5D985B5420B}" srcOrd="0" destOrd="0" presId="urn:microsoft.com/office/officeart/2005/8/layout/lProcess3"/>
    <dgm:cxn modelId="{F19BEA66-7916-5841-B370-888383A42FF1}" type="presOf" srcId="{98DE34DC-9C34-EF47-A188-D120C00DE495}" destId="{8F56BC26-CF8B-7747-A816-0C326DA9C3A8}" srcOrd="0" destOrd="0" presId="urn:microsoft.com/office/officeart/2005/8/layout/lProcess3"/>
    <dgm:cxn modelId="{2842380E-38A5-B340-8A99-46331BA1552B}" srcId="{6B9D625F-B9F5-E74F-88D6-C39BB7C122D8}" destId="{C48A49E3-412C-F94E-B9E9-A03E941F5AA0}" srcOrd="1" destOrd="0" parTransId="{157DBC30-2702-7B4E-9B1D-5E7001C025BD}" sibTransId="{F4AA8E29-F345-644F-B860-034A6D7FB4A2}"/>
    <dgm:cxn modelId="{8E92A379-F05C-8449-BA2E-63A0E12327CF}" type="presOf" srcId="{6DC49DF0-7FFA-0942-A72F-E9EFC36605CA}" destId="{18FB95E8-0AD6-534A-87D5-3D7D58DBD2EC}" srcOrd="0" destOrd="0" presId="urn:microsoft.com/office/officeart/2005/8/layout/lProcess3"/>
    <dgm:cxn modelId="{A3D243D9-F704-3548-9622-406F57BA1FAB}" type="presOf" srcId="{9E0E290D-43FB-724F-A3DD-1B0098923991}" destId="{2CC9B35E-38E2-784B-AAD1-B69DF8E99BB9}" srcOrd="0" destOrd="0" presId="urn:microsoft.com/office/officeart/2005/8/layout/lProcess3"/>
    <dgm:cxn modelId="{D920AD19-5274-BF49-A88A-EB5C6643AB44}" srcId="{8AEBE569-C1A5-CF4A-977E-6859F432957D}" destId="{F168E60C-10E0-6649-A94D-E820464B0D34}" srcOrd="0" destOrd="0" parTransId="{6AB19052-EA47-5543-BB02-D8DA9836D896}" sibTransId="{3898E9FA-173C-BC4B-893F-D781DF469DBD}"/>
    <dgm:cxn modelId="{1EE0BE79-3082-1C40-A007-B62CFBC08B15}" srcId="{98DE34DC-9C34-EF47-A188-D120C00DE495}" destId="{8AEBE569-C1A5-CF4A-977E-6859F432957D}" srcOrd="0" destOrd="0" parTransId="{BCF2BE7C-9257-4B46-9E74-8F91D4D1104F}" sibTransId="{3491EEBA-B4F7-2944-9859-E50FC933E635}"/>
    <dgm:cxn modelId="{06F4ACAB-8B20-F24B-AD6B-85C22B937298}" type="presOf" srcId="{C48A49E3-412C-F94E-B9E9-A03E941F5AA0}" destId="{6B9ADA0F-D2B1-154A-BA59-411DF2BF673D}" srcOrd="0" destOrd="0" presId="urn:microsoft.com/office/officeart/2005/8/layout/lProcess3"/>
    <dgm:cxn modelId="{9CC9CE96-DE8B-E442-A499-96B9793C8D2D}" srcId="{1FCA320C-1368-F449-B183-46E8FE755002}" destId="{5D45703D-4921-AA47-8026-1D34A3BB5CDA}" srcOrd="0" destOrd="0" parTransId="{4AFDF95D-21FE-FE41-93A2-A4DA789D2C9D}" sibTransId="{BA26B251-1494-BD4E-92B5-5DA10F6CB07F}"/>
    <dgm:cxn modelId="{075418D9-2BFF-154B-837B-083E81ECE908}" srcId="{98DE34DC-9C34-EF47-A188-D120C00DE495}" destId="{6B9D625F-B9F5-E74F-88D6-C39BB7C122D8}" srcOrd="1" destOrd="0" parTransId="{335E1465-AEFB-BF4C-A7DD-30473B58A31E}" sibTransId="{E5760220-586D-8C41-91F4-1244D44C49E1}"/>
    <dgm:cxn modelId="{746A3DC0-3FE0-B048-B965-86244ED20318}" srcId="{4B46D72C-8723-6842-8A93-F43403F3145E}" destId="{7C6E0DD1-BAE0-0A4A-9F75-C47DF7368F6E}" srcOrd="0" destOrd="0" parTransId="{FF1A43DA-F370-6C49-B46F-22E479B7ECE2}" sibTransId="{F7BFE0C7-0535-1E45-AF9E-1D09A114C4F8}"/>
    <dgm:cxn modelId="{A4D93650-70E8-0640-ACE3-E33EDA32BB44}" type="presOf" srcId="{7C6E0DD1-BAE0-0A4A-9F75-C47DF7368F6E}" destId="{42B87F67-11C4-7044-B3E8-2AD522646C22}" srcOrd="0" destOrd="0" presId="urn:microsoft.com/office/officeart/2005/8/layout/lProcess3"/>
    <dgm:cxn modelId="{4097E1CC-505A-E544-B5A7-A43EE6A5E930}" type="presParOf" srcId="{8F56BC26-CF8B-7747-A816-0C326DA9C3A8}" destId="{0BCBDD31-98E3-254C-8E9E-26EB1D8A1677}" srcOrd="0" destOrd="0" presId="urn:microsoft.com/office/officeart/2005/8/layout/lProcess3"/>
    <dgm:cxn modelId="{48CEDBAA-7133-DB42-B7D1-3F1879DAD36E}" type="presParOf" srcId="{0BCBDD31-98E3-254C-8E9E-26EB1D8A1677}" destId="{42BB833C-D462-DD40-999C-EDF758EBC33F}" srcOrd="0" destOrd="0" presId="urn:microsoft.com/office/officeart/2005/8/layout/lProcess3"/>
    <dgm:cxn modelId="{3FBC44E2-53C1-1A4D-AAE7-7998F1E22B11}" type="presParOf" srcId="{0BCBDD31-98E3-254C-8E9E-26EB1D8A1677}" destId="{3163B3F6-570D-2945-A639-650B0B699550}" srcOrd="1" destOrd="0" presId="urn:microsoft.com/office/officeart/2005/8/layout/lProcess3"/>
    <dgm:cxn modelId="{9EAA3E4D-7A1D-B844-B7AB-6147AB07862C}" type="presParOf" srcId="{0BCBDD31-98E3-254C-8E9E-26EB1D8A1677}" destId="{FE4B6167-031A-284D-9734-F7CBFD53C2F2}" srcOrd="2" destOrd="0" presId="urn:microsoft.com/office/officeart/2005/8/layout/lProcess3"/>
    <dgm:cxn modelId="{CC987444-25F3-1B49-8743-A69924E42056}" type="presParOf" srcId="{0BCBDD31-98E3-254C-8E9E-26EB1D8A1677}" destId="{DFA0AA30-3D88-8A40-A2E4-96BFDFC3B839}" srcOrd="3" destOrd="0" presId="urn:microsoft.com/office/officeart/2005/8/layout/lProcess3"/>
    <dgm:cxn modelId="{F7D967F4-95F0-A944-8BE2-9458A84766DD}" type="presParOf" srcId="{0BCBDD31-98E3-254C-8E9E-26EB1D8A1677}" destId="{2CC9B35E-38E2-784B-AAD1-B69DF8E99BB9}" srcOrd="4" destOrd="0" presId="urn:microsoft.com/office/officeart/2005/8/layout/lProcess3"/>
    <dgm:cxn modelId="{FB1E6DED-9A16-9C4B-8140-AF22B6A2C22A}" type="presParOf" srcId="{8F56BC26-CF8B-7747-A816-0C326DA9C3A8}" destId="{8AEE1B60-F053-DD44-9668-184F4EAF00DC}" srcOrd="1" destOrd="0" presId="urn:microsoft.com/office/officeart/2005/8/layout/lProcess3"/>
    <dgm:cxn modelId="{0A1A7C2C-212F-934A-BC03-3F9E2113CF08}" type="presParOf" srcId="{8F56BC26-CF8B-7747-A816-0C326DA9C3A8}" destId="{7CD6FAEA-14DD-0F4B-8F15-C5C84B8DACC9}" srcOrd="2" destOrd="0" presId="urn:microsoft.com/office/officeart/2005/8/layout/lProcess3"/>
    <dgm:cxn modelId="{B25B8959-E5A0-F141-8ED7-5A8309892A93}" type="presParOf" srcId="{7CD6FAEA-14DD-0F4B-8F15-C5C84B8DACC9}" destId="{0E3ACA59-F727-2D49-B0B6-5CAB8983D40C}" srcOrd="0" destOrd="0" presId="urn:microsoft.com/office/officeart/2005/8/layout/lProcess3"/>
    <dgm:cxn modelId="{DC4EEE2D-324A-1043-B319-5E79C4A77DF5}" type="presParOf" srcId="{7CD6FAEA-14DD-0F4B-8F15-C5C84B8DACC9}" destId="{4D2D6F92-8C75-3140-BCF5-0119F57FBB80}" srcOrd="1" destOrd="0" presId="urn:microsoft.com/office/officeart/2005/8/layout/lProcess3"/>
    <dgm:cxn modelId="{244E3286-7FE7-724B-838E-82A67680C61E}" type="presParOf" srcId="{7CD6FAEA-14DD-0F4B-8F15-C5C84B8DACC9}" destId="{ABC113F4-D662-E94C-8D75-C594D075F0BA}" srcOrd="2" destOrd="0" presId="urn:microsoft.com/office/officeart/2005/8/layout/lProcess3"/>
    <dgm:cxn modelId="{A635E0B0-88DC-9A4A-B92E-4BC55FD0160D}" type="presParOf" srcId="{7CD6FAEA-14DD-0F4B-8F15-C5C84B8DACC9}" destId="{2C3AFAFE-6F0E-A842-823D-0C4C67C8A1CB}" srcOrd="3" destOrd="0" presId="urn:microsoft.com/office/officeart/2005/8/layout/lProcess3"/>
    <dgm:cxn modelId="{E89EDCDC-B53A-234C-A61B-2CFEFBB4B011}" type="presParOf" srcId="{7CD6FAEA-14DD-0F4B-8F15-C5C84B8DACC9}" destId="{6B9ADA0F-D2B1-154A-BA59-411DF2BF673D}" srcOrd="4" destOrd="0" presId="urn:microsoft.com/office/officeart/2005/8/layout/lProcess3"/>
    <dgm:cxn modelId="{7C1F4AFC-B058-0049-84AC-1339D9F5D064}" type="presParOf" srcId="{8F56BC26-CF8B-7747-A816-0C326DA9C3A8}" destId="{2C7CF69F-1C1A-5849-BADD-FCD8BEDD2795}" srcOrd="3" destOrd="0" presId="urn:microsoft.com/office/officeart/2005/8/layout/lProcess3"/>
    <dgm:cxn modelId="{8C02BD9E-FFF2-EC48-8C6D-90EB6E7EE654}" type="presParOf" srcId="{8F56BC26-CF8B-7747-A816-0C326DA9C3A8}" destId="{7747BDF2-66A8-8A45-AB52-D0DBB2AA1837}" srcOrd="4" destOrd="0" presId="urn:microsoft.com/office/officeart/2005/8/layout/lProcess3"/>
    <dgm:cxn modelId="{D67FACF5-0F60-5C44-A673-13C9D9E08F0E}" type="presParOf" srcId="{7747BDF2-66A8-8A45-AB52-D0DBB2AA1837}" destId="{3A6F568D-42A4-3445-A5AD-3C09BBF6CFA9}" srcOrd="0" destOrd="0" presId="urn:microsoft.com/office/officeart/2005/8/layout/lProcess3"/>
    <dgm:cxn modelId="{75AA71CD-000C-1B48-9EDE-B8B767FD237B}" type="presParOf" srcId="{7747BDF2-66A8-8A45-AB52-D0DBB2AA1837}" destId="{B1C5075E-E0E0-F844-AB8E-DF8E149AF215}" srcOrd="1" destOrd="0" presId="urn:microsoft.com/office/officeart/2005/8/layout/lProcess3"/>
    <dgm:cxn modelId="{5F4972E7-49A5-2646-960E-5BAAEE003D00}" type="presParOf" srcId="{7747BDF2-66A8-8A45-AB52-D0DBB2AA1837}" destId="{42B87F67-11C4-7044-B3E8-2AD522646C22}" srcOrd="2" destOrd="0" presId="urn:microsoft.com/office/officeart/2005/8/layout/lProcess3"/>
    <dgm:cxn modelId="{BD4BB7B8-E81E-6D4A-966B-34157A95134B}" type="presParOf" srcId="{7747BDF2-66A8-8A45-AB52-D0DBB2AA1837}" destId="{8E26EE6B-5268-8743-B980-5B19D7A278C0}" srcOrd="3" destOrd="0" presId="urn:microsoft.com/office/officeart/2005/8/layout/lProcess3"/>
    <dgm:cxn modelId="{EBE922BA-E520-C54B-8E0D-0C83FCF1BD54}" type="presParOf" srcId="{7747BDF2-66A8-8A45-AB52-D0DBB2AA1837}" destId="{18FB95E8-0AD6-534A-87D5-3D7D58DBD2EC}" srcOrd="4" destOrd="0" presId="urn:microsoft.com/office/officeart/2005/8/layout/lProcess3"/>
    <dgm:cxn modelId="{2463864D-65E8-BE48-BBAC-120C90356758}" type="presParOf" srcId="{8F56BC26-CF8B-7747-A816-0C326DA9C3A8}" destId="{D7BFCD08-67BD-274F-B283-63D52CBF8546}" srcOrd="5" destOrd="0" presId="urn:microsoft.com/office/officeart/2005/8/layout/lProcess3"/>
    <dgm:cxn modelId="{0B3C5495-D73C-4F49-8FEF-A47C8FE60FBF}" type="presParOf" srcId="{8F56BC26-CF8B-7747-A816-0C326DA9C3A8}" destId="{4B85C2A2-FE58-2F47-B687-454ED4EB0F13}" srcOrd="6" destOrd="0" presId="urn:microsoft.com/office/officeart/2005/8/layout/lProcess3"/>
    <dgm:cxn modelId="{4A416F20-514B-7847-9212-E7162045E28B}" type="presParOf" srcId="{4B85C2A2-FE58-2F47-B687-454ED4EB0F13}" destId="{AC80930A-517E-0241-A186-1B06B3C5EE9C}" srcOrd="0" destOrd="0" presId="urn:microsoft.com/office/officeart/2005/8/layout/lProcess3"/>
    <dgm:cxn modelId="{013CC194-BE06-C442-AE54-E9BB0BCA9B59}" type="presParOf" srcId="{4B85C2A2-FE58-2F47-B687-454ED4EB0F13}" destId="{335E7669-E508-B146-893E-2050E9E50CE4}" srcOrd="1" destOrd="0" presId="urn:microsoft.com/office/officeart/2005/8/layout/lProcess3"/>
    <dgm:cxn modelId="{47C1329F-541F-3249-ADF4-BD3D662E8008}" type="presParOf" srcId="{4B85C2A2-FE58-2F47-B687-454ED4EB0F13}" destId="{523A6489-52DB-5945-B460-E5D985B5420B}" srcOrd="2" destOrd="0" presId="urn:microsoft.com/office/officeart/2005/8/layout/lProcess3"/>
    <dgm:cxn modelId="{DC6549B9-B121-454E-AF10-ECC5C04687C0}" type="presParOf" srcId="{4B85C2A2-FE58-2F47-B687-454ED4EB0F13}" destId="{B433752A-C1EC-C94E-BECF-A8FED785E584}" srcOrd="3" destOrd="0" presId="urn:microsoft.com/office/officeart/2005/8/layout/lProcess3"/>
    <dgm:cxn modelId="{1773143F-39C8-9541-B015-6722B01CCDC2}" type="presParOf" srcId="{4B85C2A2-FE58-2F47-B687-454ED4EB0F13}" destId="{01903EE7-7FB7-1D40-8A1B-E57311EB5B73}"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DE34DC-9C34-EF47-A188-D120C00DE495}"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8AEBE569-C1A5-CF4A-977E-6859F432957D}">
      <dgm:prSet phldrT="[Text]"/>
      <dgm:spPr/>
      <dgm:t>
        <a:bodyPr/>
        <a:lstStyle/>
        <a:p>
          <a:r>
            <a:rPr lang="en-US" dirty="0">
              <a:solidFill>
                <a:schemeClr val="bg1"/>
              </a:solidFill>
            </a:rPr>
            <a:t>2012</a:t>
          </a:r>
        </a:p>
      </dgm:t>
    </dgm:pt>
    <dgm:pt modelId="{BCF2BE7C-9257-4B46-9E74-8F91D4D1104F}" type="parTrans" cxnId="{1EE0BE79-3082-1C40-A007-B62CFBC08B15}">
      <dgm:prSet/>
      <dgm:spPr/>
      <dgm:t>
        <a:bodyPr/>
        <a:lstStyle/>
        <a:p>
          <a:endParaRPr lang="en-US"/>
        </a:p>
      </dgm:t>
    </dgm:pt>
    <dgm:pt modelId="{3491EEBA-B4F7-2944-9859-E50FC933E635}" type="sibTrans" cxnId="{1EE0BE79-3082-1C40-A007-B62CFBC08B15}">
      <dgm:prSet/>
      <dgm:spPr/>
      <dgm:t>
        <a:bodyPr/>
        <a:lstStyle/>
        <a:p>
          <a:endParaRPr lang="en-US"/>
        </a:p>
      </dgm:t>
    </dgm:pt>
    <dgm:pt modelId="{F168E60C-10E0-6649-A94D-E820464B0D34}">
      <dgm:prSet phldrT="[Text]"/>
      <dgm:spPr/>
      <dgm:t>
        <a:bodyPr/>
        <a:lstStyle/>
        <a:p>
          <a:r>
            <a:rPr lang="en-US" dirty="0"/>
            <a:t>NPs and Specialists</a:t>
          </a:r>
        </a:p>
      </dgm:t>
    </dgm:pt>
    <dgm:pt modelId="{6AB19052-EA47-5543-BB02-D8DA9836D896}" type="parTrans" cxnId="{D920AD19-5274-BF49-A88A-EB5C6643AB44}">
      <dgm:prSet/>
      <dgm:spPr/>
      <dgm:t>
        <a:bodyPr/>
        <a:lstStyle/>
        <a:p>
          <a:endParaRPr lang="en-US"/>
        </a:p>
      </dgm:t>
    </dgm:pt>
    <dgm:pt modelId="{3898E9FA-173C-BC4B-893F-D781DF469DBD}" type="sibTrans" cxnId="{D920AD19-5274-BF49-A88A-EB5C6643AB44}">
      <dgm:prSet/>
      <dgm:spPr/>
      <dgm:t>
        <a:bodyPr/>
        <a:lstStyle/>
        <a:p>
          <a:endParaRPr lang="en-US"/>
        </a:p>
      </dgm:t>
    </dgm:pt>
    <dgm:pt modelId="{6B9D625F-B9F5-E74F-88D6-C39BB7C122D8}">
      <dgm:prSet phldrT="[Text]"/>
      <dgm:spPr/>
      <dgm:t>
        <a:bodyPr/>
        <a:lstStyle/>
        <a:p>
          <a:r>
            <a:rPr lang="en-US" dirty="0">
              <a:solidFill>
                <a:schemeClr val="bg1"/>
              </a:solidFill>
            </a:rPr>
            <a:t>2015</a:t>
          </a:r>
        </a:p>
      </dgm:t>
    </dgm:pt>
    <dgm:pt modelId="{335E1465-AEFB-BF4C-A7DD-30473B58A31E}" type="parTrans" cxnId="{075418D9-2BFF-154B-837B-083E81ECE908}">
      <dgm:prSet/>
      <dgm:spPr/>
      <dgm:t>
        <a:bodyPr/>
        <a:lstStyle/>
        <a:p>
          <a:endParaRPr lang="en-US"/>
        </a:p>
      </dgm:t>
    </dgm:pt>
    <dgm:pt modelId="{E5760220-586D-8C41-91F4-1244D44C49E1}" type="sibTrans" cxnId="{075418D9-2BFF-154B-837B-083E81ECE908}">
      <dgm:prSet/>
      <dgm:spPr/>
      <dgm:t>
        <a:bodyPr/>
        <a:lstStyle/>
        <a:p>
          <a:endParaRPr lang="en-US"/>
        </a:p>
      </dgm:t>
    </dgm:pt>
    <dgm:pt modelId="{6A87317C-419D-C848-A69F-31E79F96BB6A}">
      <dgm:prSet phldrT="[Text]"/>
      <dgm:spPr/>
      <dgm:t>
        <a:bodyPr/>
        <a:lstStyle/>
        <a:p>
          <a:r>
            <a:rPr lang="en-US" dirty="0"/>
            <a:t>Non-member appointment</a:t>
          </a:r>
        </a:p>
      </dgm:t>
    </dgm:pt>
    <dgm:pt modelId="{301E4BE2-1993-B141-8FA1-52513663AC3A}" type="parTrans" cxnId="{CF156D1E-A2CA-2048-8DE7-80E7802BB9EA}">
      <dgm:prSet/>
      <dgm:spPr/>
      <dgm:t>
        <a:bodyPr/>
        <a:lstStyle/>
        <a:p>
          <a:endParaRPr lang="en-US"/>
        </a:p>
      </dgm:t>
    </dgm:pt>
    <dgm:pt modelId="{55A8063B-F4F9-0746-9E0A-F9EC41845F02}" type="sibTrans" cxnId="{CF156D1E-A2CA-2048-8DE7-80E7802BB9EA}">
      <dgm:prSet/>
      <dgm:spPr/>
      <dgm:t>
        <a:bodyPr/>
        <a:lstStyle/>
        <a:p>
          <a:endParaRPr lang="en-US"/>
        </a:p>
      </dgm:t>
    </dgm:pt>
    <dgm:pt modelId="{4B46D72C-8723-6842-8A93-F43403F3145E}">
      <dgm:prSet phldrT="[Text]"/>
      <dgm:spPr/>
      <dgm:t>
        <a:bodyPr/>
        <a:lstStyle/>
        <a:p>
          <a:r>
            <a:rPr lang="en-US" dirty="0">
              <a:solidFill>
                <a:schemeClr val="tx1"/>
              </a:solidFill>
            </a:rPr>
            <a:t>2016</a:t>
          </a:r>
        </a:p>
      </dgm:t>
    </dgm:pt>
    <dgm:pt modelId="{1E26FDF8-1D05-1E4D-AC6A-8279FAD48B27}" type="parTrans" cxnId="{0618C286-4469-654B-81E1-54237ABCC028}">
      <dgm:prSet/>
      <dgm:spPr/>
      <dgm:t>
        <a:bodyPr/>
        <a:lstStyle/>
        <a:p>
          <a:endParaRPr lang="en-US"/>
        </a:p>
      </dgm:t>
    </dgm:pt>
    <dgm:pt modelId="{6B5888FD-FA32-6C42-ACA8-37D4D0059A62}" type="sibTrans" cxnId="{0618C286-4469-654B-81E1-54237ABCC028}">
      <dgm:prSet/>
      <dgm:spPr/>
      <dgm:t>
        <a:bodyPr/>
        <a:lstStyle/>
        <a:p>
          <a:endParaRPr lang="en-US"/>
        </a:p>
      </dgm:t>
    </dgm:pt>
    <dgm:pt modelId="{7C6E0DD1-BAE0-0A4A-9F75-C47DF7368F6E}">
      <dgm:prSet phldrT="[Text]"/>
      <dgm:spPr/>
      <dgm:t>
        <a:bodyPr/>
        <a:lstStyle/>
        <a:p>
          <a:r>
            <a:rPr lang="en-US" dirty="0"/>
            <a:t>BC Societies Act</a:t>
          </a:r>
        </a:p>
      </dgm:t>
    </dgm:pt>
    <dgm:pt modelId="{FF1A43DA-F370-6C49-B46F-22E479B7ECE2}" type="parTrans" cxnId="{746A3DC0-3FE0-B048-B965-86244ED20318}">
      <dgm:prSet/>
      <dgm:spPr/>
      <dgm:t>
        <a:bodyPr/>
        <a:lstStyle/>
        <a:p>
          <a:endParaRPr lang="en-US"/>
        </a:p>
      </dgm:t>
    </dgm:pt>
    <dgm:pt modelId="{F7BFE0C7-0535-1E45-AF9E-1D09A114C4F8}" type="sibTrans" cxnId="{746A3DC0-3FE0-B048-B965-86244ED20318}">
      <dgm:prSet/>
      <dgm:spPr/>
      <dgm:t>
        <a:bodyPr/>
        <a:lstStyle/>
        <a:p>
          <a:endParaRPr lang="en-US"/>
        </a:p>
      </dgm:t>
    </dgm:pt>
    <dgm:pt modelId="{1FCA320C-1368-F449-B183-46E8FE755002}">
      <dgm:prSet phldrT="[Text]"/>
      <dgm:spPr/>
      <dgm:t>
        <a:bodyPr/>
        <a:lstStyle/>
        <a:p>
          <a:r>
            <a:rPr lang="en-US" dirty="0"/>
            <a:t>2017</a:t>
          </a:r>
        </a:p>
      </dgm:t>
    </dgm:pt>
    <dgm:pt modelId="{81AC0019-A0EE-9043-AC52-3E0AFA427BD2}" type="parTrans" cxnId="{F7555D74-F2BE-A849-B1EF-CE9DB9D6A0BD}">
      <dgm:prSet/>
      <dgm:spPr/>
      <dgm:t>
        <a:bodyPr/>
        <a:lstStyle/>
        <a:p>
          <a:endParaRPr lang="en-US"/>
        </a:p>
      </dgm:t>
    </dgm:pt>
    <dgm:pt modelId="{7028E5B2-3690-074B-BD09-0E352D0A4DC0}" type="sibTrans" cxnId="{F7555D74-F2BE-A849-B1EF-CE9DB9D6A0BD}">
      <dgm:prSet/>
      <dgm:spPr/>
      <dgm:t>
        <a:bodyPr/>
        <a:lstStyle/>
        <a:p>
          <a:endParaRPr lang="en-US"/>
        </a:p>
      </dgm:t>
    </dgm:pt>
    <dgm:pt modelId="{5D45703D-4921-AA47-8026-1D34A3BB5CDA}">
      <dgm:prSet phldrT="[Text]"/>
      <dgm:spPr/>
      <dgm:t>
        <a:bodyPr/>
        <a:lstStyle/>
        <a:p>
          <a:r>
            <a:rPr lang="en-US" dirty="0"/>
            <a:t>Community member elected</a:t>
          </a:r>
        </a:p>
      </dgm:t>
    </dgm:pt>
    <dgm:pt modelId="{4AFDF95D-21FE-FE41-93A2-A4DA789D2C9D}" type="parTrans" cxnId="{9CC9CE96-DE8B-E442-A499-96B9793C8D2D}">
      <dgm:prSet/>
      <dgm:spPr/>
      <dgm:t>
        <a:bodyPr/>
        <a:lstStyle/>
        <a:p>
          <a:endParaRPr lang="en-US"/>
        </a:p>
      </dgm:t>
    </dgm:pt>
    <dgm:pt modelId="{BA26B251-1494-BD4E-92B5-5DA10F6CB07F}" type="sibTrans" cxnId="{9CC9CE96-DE8B-E442-A499-96B9793C8D2D}">
      <dgm:prSet/>
      <dgm:spPr/>
      <dgm:t>
        <a:bodyPr/>
        <a:lstStyle/>
        <a:p>
          <a:endParaRPr lang="en-US"/>
        </a:p>
      </dgm:t>
    </dgm:pt>
    <dgm:pt modelId="{9E0E290D-43FB-724F-A3DD-1B0098923991}">
      <dgm:prSet phldrT="[Text]"/>
      <dgm:spPr>
        <a:solidFill>
          <a:schemeClr val="accent2">
            <a:alpha val="90000"/>
          </a:schemeClr>
        </a:solidFill>
      </dgm:spPr>
      <dgm:t>
        <a:bodyPr/>
        <a:lstStyle/>
        <a:p>
          <a:r>
            <a:rPr lang="en-US" dirty="0"/>
            <a:t>Equality</a:t>
          </a:r>
        </a:p>
      </dgm:t>
    </dgm:pt>
    <dgm:pt modelId="{59CE6754-BDF8-2947-B523-864284BDD385}" type="parTrans" cxnId="{274E9BF2-CDCA-864F-8037-968A2BAD9EBD}">
      <dgm:prSet/>
      <dgm:spPr/>
      <dgm:t>
        <a:bodyPr/>
        <a:lstStyle/>
        <a:p>
          <a:endParaRPr lang="en-US"/>
        </a:p>
      </dgm:t>
    </dgm:pt>
    <dgm:pt modelId="{CB8307D6-A7B9-6741-9AB6-26BB9574669E}" type="sibTrans" cxnId="{274E9BF2-CDCA-864F-8037-968A2BAD9EBD}">
      <dgm:prSet/>
      <dgm:spPr/>
      <dgm:t>
        <a:bodyPr/>
        <a:lstStyle/>
        <a:p>
          <a:endParaRPr lang="en-US"/>
        </a:p>
      </dgm:t>
    </dgm:pt>
    <dgm:pt modelId="{C48A49E3-412C-F94E-B9E9-A03E941F5AA0}">
      <dgm:prSet phldrT="[Text]"/>
      <dgm:spPr>
        <a:solidFill>
          <a:schemeClr val="accent2">
            <a:alpha val="90000"/>
          </a:schemeClr>
        </a:solidFill>
      </dgm:spPr>
      <dgm:t>
        <a:bodyPr/>
        <a:lstStyle/>
        <a:p>
          <a:r>
            <a:rPr lang="en-US" dirty="0"/>
            <a:t>Sustainability</a:t>
          </a:r>
        </a:p>
      </dgm:t>
    </dgm:pt>
    <dgm:pt modelId="{157DBC30-2702-7B4E-9B1D-5E7001C025BD}" type="parTrans" cxnId="{2842380E-38A5-B340-8A99-46331BA1552B}">
      <dgm:prSet/>
      <dgm:spPr/>
      <dgm:t>
        <a:bodyPr/>
        <a:lstStyle/>
        <a:p>
          <a:endParaRPr lang="en-US"/>
        </a:p>
      </dgm:t>
    </dgm:pt>
    <dgm:pt modelId="{F4AA8E29-F345-644F-B860-034A6D7FB4A2}" type="sibTrans" cxnId="{2842380E-38A5-B340-8A99-46331BA1552B}">
      <dgm:prSet/>
      <dgm:spPr/>
      <dgm:t>
        <a:bodyPr/>
        <a:lstStyle/>
        <a:p>
          <a:endParaRPr lang="en-US"/>
        </a:p>
      </dgm:t>
    </dgm:pt>
    <dgm:pt modelId="{6DC49DF0-7FFA-0942-A72F-E9EFC36605CA}">
      <dgm:prSet phldrT="[Text]"/>
      <dgm:spPr>
        <a:solidFill>
          <a:schemeClr val="accent2">
            <a:alpha val="90000"/>
          </a:schemeClr>
        </a:solidFill>
      </dgm:spPr>
      <dgm:t>
        <a:bodyPr/>
        <a:lstStyle/>
        <a:p>
          <a:r>
            <a:rPr lang="en-US" dirty="0"/>
            <a:t>Conformity</a:t>
          </a:r>
        </a:p>
      </dgm:t>
    </dgm:pt>
    <dgm:pt modelId="{8F15645D-47D6-6D44-9915-AE2540C280B9}" type="parTrans" cxnId="{8BF8EB94-9842-0745-95E7-E71D6197EE12}">
      <dgm:prSet/>
      <dgm:spPr/>
      <dgm:t>
        <a:bodyPr/>
        <a:lstStyle/>
        <a:p>
          <a:endParaRPr lang="en-US"/>
        </a:p>
      </dgm:t>
    </dgm:pt>
    <dgm:pt modelId="{63734AC1-5EB0-C041-A718-AC5C8A5DF9A5}" type="sibTrans" cxnId="{8BF8EB94-9842-0745-95E7-E71D6197EE12}">
      <dgm:prSet/>
      <dgm:spPr/>
      <dgm:t>
        <a:bodyPr/>
        <a:lstStyle/>
        <a:p>
          <a:endParaRPr lang="en-US"/>
        </a:p>
      </dgm:t>
    </dgm:pt>
    <dgm:pt modelId="{62DC7FF9-1F45-2348-BFED-A48120593033}">
      <dgm:prSet phldrT="[Text]"/>
      <dgm:spPr>
        <a:solidFill>
          <a:schemeClr val="accent2">
            <a:alpha val="90000"/>
          </a:schemeClr>
        </a:solidFill>
      </dgm:spPr>
      <dgm:t>
        <a:bodyPr/>
        <a:lstStyle/>
        <a:p>
          <a:r>
            <a:rPr lang="en-US" dirty="0"/>
            <a:t>Proficiency</a:t>
          </a:r>
        </a:p>
      </dgm:t>
    </dgm:pt>
    <dgm:pt modelId="{94CEC76E-1B15-4445-B354-78CA348796A0}" type="parTrans" cxnId="{0FF76527-209D-CC48-B440-4E4BE3668215}">
      <dgm:prSet/>
      <dgm:spPr/>
      <dgm:t>
        <a:bodyPr/>
        <a:lstStyle/>
        <a:p>
          <a:endParaRPr lang="en-US"/>
        </a:p>
      </dgm:t>
    </dgm:pt>
    <dgm:pt modelId="{990C9CCA-9265-3B44-9748-8A87390A9178}" type="sibTrans" cxnId="{0FF76527-209D-CC48-B440-4E4BE3668215}">
      <dgm:prSet/>
      <dgm:spPr/>
      <dgm:t>
        <a:bodyPr/>
        <a:lstStyle/>
        <a:p>
          <a:endParaRPr lang="en-US"/>
        </a:p>
      </dgm:t>
    </dgm:pt>
    <dgm:pt modelId="{8F56BC26-CF8B-7747-A816-0C326DA9C3A8}" type="pres">
      <dgm:prSet presAssocID="{98DE34DC-9C34-EF47-A188-D120C00DE495}" presName="Name0" presStyleCnt="0">
        <dgm:presLayoutVars>
          <dgm:chPref val="3"/>
          <dgm:dir/>
          <dgm:animLvl val="lvl"/>
          <dgm:resizeHandles/>
        </dgm:presLayoutVars>
      </dgm:prSet>
      <dgm:spPr/>
      <dgm:t>
        <a:bodyPr/>
        <a:lstStyle/>
        <a:p>
          <a:endParaRPr lang="en-US"/>
        </a:p>
      </dgm:t>
    </dgm:pt>
    <dgm:pt modelId="{0BCBDD31-98E3-254C-8E9E-26EB1D8A1677}" type="pres">
      <dgm:prSet presAssocID="{8AEBE569-C1A5-CF4A-977E-6859F432957D}" presName="horFlow" presStyleCnt="0"/>
      <dgm:spPr/>
    </dgm:pt>
    <dgm:pt modelId="{42BB833C-D462-DD40-999C-EDF758EBC33F}" type="pres">
      <dgm:prSet presAssocID="{8AEBE569-C1A5-CF4A-977E-6859F432957D}" presName="bigChev" presStyleLbl="node1" presStyleIdx="0" presStyleCnt="4"/>
      <dgm:spPr/>
      <dgm:t>
        <a:bodyPr/>
        <a:lstStyle/>
        <a:p>
          <a:endParaRPr lang="en-US"/>
        </a:p>
      </dgm:t>
    </dgm:pt>
    <dgm:pt modelId="{3163B3F6-570D-2945-A639-650B0B699550}" type="pres">
      <dgm:prSet presAssocID="{6AB19052-EA47-5543-BB02-D8DA9836D896}" presName="parTrans" presStyleCnt="0"/>
      <dgm:spPr/>
    </dgm:pt>
    <dgm:pt modelId="{FE4B6167-031A-284D-9734-F7CBFD53C2F2}" type="pres">
      <dgm:prSet presAssocID="{F168E60C-10E0-6649-A94D-E820464B0D34}" presName="node" presStyleLbl="alignAccFollowNode1" presStyleIdx="0" presStyleCnt="8">
        <dgm:presLayoutVars>
          <dgm:bulletEnabled val="1"/>
        </dgm:presLayoutVars>
      </dgm:prSet>
      <dgm:spPr/>
      <dgm:t>
        <a:bodyPr/>
        <a:lstStyle/>
        <a:p>
          <a:endParaRPr lang="en-US"/>
        </a:p>
      </dgm:t>
    </dgm:pt>
    <dgm:pt modelId="{DFA0AA30-3D88-8A40-A2E4-96BFDFC3B839}" type="pres">
      <dgm:prSet presAssocID="{3898E9FA-173C-BC4B-893F-D781DF469DBD}" presName="sibTrans" presStyleCnt="0"/>
      <dgm:spPr/>
    </dgm:pt>
    <dgm:pt modelId="{2CC9B35E-38E2-784B-AAD1-B69DF8E99BB9}" type="pres">
      <dgm:prSet presAssocID="{9E0E290D-43FB-724F-A3DD-1B0098923991}" presName="node" presStyleLbl="alignAccFollowNode1" presStyleIdx="1" presStyleCnt="8">
        <dgm:presLayoutVars>
          <dgm:bulletEnabled val="1"/>
        </dgm:presLayoutVars>
      </dgm:prSet>
      <dgm:spPr/>
      <dgm:t>
        <a:bodyPr/>
        <a:lstStyle/>
        <a:p>
          <a:endParaRPr lang="en-US"/>
        </a:p>
      </dgm:t>
    </dgm:pt>
    <dgm:pt modelId="{8AEE1B60-F053-DD44-9668-184F4EAF00DC}" type="pres">
      <dgm:prSet presAssocID="{8AEBE569-C1A5-CF4A-977E-6859F432957D}" presName="vSp" presStyleCnt="0"/>
      <dgm:spPr/>
    </dgm:pt>
    <dgm:pt modelId="{7CD6FAEA-14DD-0F4B-8F15-C5C84B8DACC9}" type="pres">
      <dgm:prSet presAssocID="{6B9D625F-B9F5-E74F-88D6-C39BB7C122D8}" presName="horFlow" presStyleCnt="0"/>
      <dgm:spPr/>
    </dgm:pt>
    <dgm:pt modelId="{0E3ACA59-F727-2D49-B0B6-5CAB8983D40C}" type="pres">
      <dgm:prSet presAssocID="{6B9D625F-B9F5-E74F-88D6-C39BB7C122D8}" presName="bigChev" presStyleLbl="node1" presStyleIdx="1" presStyleCnt="4"/>
      <dgm:spPr/>
      <dgm:t>
        <a:bodyPr/>
        <a:lstStyle/>
        <a:p>
          <a:endParaRPr lang="en-US"/>
        </a:p>
      </dgm:t>
    </dgm:pt>
    <dgm:pt modelId="{4D2D6F92-8C75-3140-BCF5-0119F57FBB80}" type="pres">
      <dgm:prSet presAssocID="{301E4BE2-1993-B141-8FA1-52513663AC3A}" presName="parTrans" presStyleCnt="0"/>
      <dgm:spPr/>
    </dgm:pt>
    <dgm:pt modelId="{ABC113F4-D662-E94C-8D75-C594D075F0BA}" type="pres">
      <dgm:prSet presAssocID="{6A87317C-419D-C848-A69F-31E79F96BB6A}" presName="node" presStyleLbl="alignAccFollowNode1" presStyleIdx="2" presStyleCnt="8">
        <dgm:presLayoutVars>
          <dgm:bulletEnabled val="1"/>
        </dgm:presLayoutVars>
      </dgm:prSet>
      <dgm:spPr/>
      <dgm:t>
        <a:bodyPr/>
        <a:lstStyle/>
        <a:p>
          <a:endParaRPr lang="en-US"/>
        </a:p>
      </dgm:t>
    </dgm:pt>
    <dgm:pt modelId="{2C3AFAFE-6F0E-A842-823D-0C4C67C8A1CB}" type="pres">
      <dgm:prSet presAssocID="{55A8063B-F4F9-0746-9E0A-F9EC41845F02}" presName="sibTrans" presStyleCnt="0"/>
      <dgm:spPr/>
    </dgm:pt>
    <dgm:pt modelId="{6B9ADA0F-D2B1-154A-BA59-411DF2BF673D}" type="pres">
      <dgm:prSet presAssocID="{C48A49E3-412C-F94E-B9E9-A03E941F5AA0}" presName="node" presStyleLbl="alignAccFollowNode1" presStyleIdx="3" presStyleCnt="8">
        <dgm:presLayoutVars>
          <dgm:bulletEnabled val="1"/>
        </dgm:presLayoutVars>
      </dgm:prSet>
      <dgm:spPr/>
      <dgm:t>
        <a:bodyPr/>
        <a:lstStyle/>
        <a:p>
          <a:endParaRPr lang="en-US"/>
        </a:p>
      </dgm:t>
    </dgm:pt>
    <dgm:pt modelId="{2C7CF69F-1C1A-5849-BADD-FCD8BEDD2795}" type="pres">
      <dgm:prSet presAssocID="{6B9D625F-B9F5-E74F-88D6-C39BB7C122D8}" presName="vSp" presStyleCnt="0"/>
      <dgm:spPr/>
    </dgm:pt>
    <dgm:pt modelId="{7747BDF2-66A8-8A45-AB52-D0DBB2AA1837}" type="pres">
      <dgm:prSet presAssocID="{4B46D72C-8723-6842-8A93-F43403F3145E}" presName="horFlow" presStyleCnt="0"/>
      <dgm:spPr/>
    </dgm:pt>
    <dgm:pt modelId="{3A6F568D-42A4-3445-A5AD-3C09BBF6CFA9}" type="pres">
      <dgm:prSet presAssocID="{4B46D72C-8723-6842-8A93-F43403F3145E}" presName="bigChev" presStyleLbl="node1" presStyleIdx="2" presStyleCnt="4"/>
      <dgm:spPr/>
      <dgm:t>
        <a:bodyPr/>
        <a:lstStyle/>
        <a:p>
          <a:endParaRPr lang="en-US"/>
        </a:p>
      </dgm:t>
    </dgm:pt>
    <dgm:pt modelId="{B1C5075E-E0E0-F844-AB8E-DF8E149AF215}" type="pres">
      <dgm:prSet presAssocID="{FF1A43DA-F370-6C49-B46F-22E479B7ECE2}" presName="parTrans" presStyleCnt="0"/>
      <dgm:spPr/>
    </dgm:pt>
    <dgm:pt modelId="{42B87F67-11C4-7044-B3E8-2AD522646C22}" type="pres">
      <dgm:prSet presAssocID="{7C6E0DD1-BAE0-0A4A-9F75-C47DF7368F6E}" presName="node" presStyleLbl="alignAccFollowNode1" presStyleIdx="4" presStyleCnt="8">
        <dgm:presLayoutVars>
          <dgm:bulletEnabled val="1"/>
        </dgm:presLayoutVars>
      </dgm:prSet>
      <dgm:spPr/>
      <dgm:t>
        <a:bodyPr/>
        <a:lstStyle/>
        <a:p>
          <a:endParaRPr lang="en-US"/>
        </a:p>
      </dgm:t>
    </dgm:pt>
    <dgm:pt modelId="{8E26EE6B-5268-8743-B980-5B19D7A278C0}" type="pres">
      <dgm:prSet presAssocID="{F7BFE0C7-0535-1E45-AF9E-1D09A114C4F8}" presName="sibTrans" presStyleCnt="0"/>
      <dgm:spPr/>
    </dgm:pt>
    <dgm:pt modelId="{18FB95E8-0AD6-534A-87D5-3D7D58DBD2EC}" type="pres">
      <dgm:prSet presAssocID="{6DC49DF0-7FFA-0942-A72F-E9EFC36605CA}" presName="node" presStyleLbl="alignAccFollowNode1" presStyleIdx="5" presStyleCnt="8">
        <dgm:presLayoutVars>
          <dgm:bulletEnabled val="1"/>
        </dgm:presLayoutVars>
      </dgm:prSet>
      <dgm:spPr/>
      <dgm:t>
        <a:bodyPr/>
        <a:lstStyle/>
        <a:p>
          <a:endParaRPr lang="en-US"/>
        </a:p>
      </dgm:t>
    </dgm:pt>
    <dgm:pt modelId="{D7BFCD08-67BD-274F-B283-63D52CBF8546}" type="pres">
      <dgm:prSet presAssocID="{4B46D72C-8723-6842-8A93-F43403F3145E}" presName="vSp" presStyleCnt="0"/>
      <dgm:spPr/>
    </dgm:pt>
    <dgm:pt modelId="{4B85C2A2-FE58-2F47-B687-454ED4EB0F13}" type="pres">
      <dgm:prSet presAssocID="{1FCA320C-1368-F449-B183-46E8FE755002}" presName="horFlow" presStyleCnt="0"/>
      <dgm:spPr/>
    </dgm:pt>
    <dgm:pt modelId="{AC80930A-517E-0241-A186-1B06B3C5EE9C}" type="pres">
      <dgm:prSet presAssocID="{1FCA320C-1368-F449-B183-46E8FE755002}" presName="bigChev" presStyleLbl="node1" presStyleIdx="3" presStyleCnt="4"/>
      <dgm:spPr/>
      <dgm:t>
        <a:bodyPr/>
        <a:lstStyle/>
        <a:p>
          <a:endParaRPr lang="en-US"/>
        </a:p>
      </dgm:t>
    </dgm:pt>
    <dgm:pt modelId="{335E7669-E508-B146-893E-2050E9E50CE4}" type="pres">
      <dgm:prSet presAssocID="{4AFDF95D-21FE-FE41-93A2-A4DA789D2C9D}" presName="parTrans" presStyleCnt="0"/>
      <dgm:spPr/>
    </dgm:pt>
    <dgm:pt modelId="{523A6489-52DB-5945-B460-E5D985B5420B}" type="pres">
      <dgm:prSet presAssocID="{5D45703D-4921-AA47-8026-1D34A3BB5CDA}" presName="node" presStyleLbl="alignAccFollowNode1" presStyleIdx="6" presStyleCnt="8">
        <dgm:presLayoutVars>
          <dgm:bulletEnabled val="1"/>
        </dgm:presLayoutVars>
      </dgm:prSet>
      <dgm:spPr/>
      <dgm:t>
        <a:bodyPr/>
        <a:lstStyle/>
        <a:p>
          <a:endParaRPr lang="en-US"/>
        </a:p>
      </dgm:t>
    </dgm:pt>
    <dgm:pt modelId="{B433752A-C1EC-C94E-BECF-A8FED785E584}" type="pres">
      <dgm:prSet presAssocID="{BA26B251-1494-BD4E-92B5-5DA10F6CB07F}" presName="sibTrans" presStyleCnt="0"/>
      <dgm:spPr/>
    </dgm:pt>
    <dgm:pt modelId="{01903EE7-7FB7-1D40-8A1B-E57311EB5B73}" type="pres">
      <dgm:prSet presAssocID="{62DC7FF9-1F45-2348-BFED-A48120593033}" presName="node" presStyleLbl="alignAccFollowNode1" presStyleIdx="7" presStyleCnt="8">
        <dgm:presLayoutVars>
          <dgm:bulletEnabled val="1"/>
        </dgm:presLayoutVars>
      </dgm:prSet>
      <dgm:spPr/>
      <dgm:t>
        <a:bodyPr/>
        <a:lstStyle/>
        <a:p>
          <a:endParaRPr lang="en-US"/>
        </a:p>
      </dgm:t>
    </dgm:pt>
  </dgm:ptLst>
  <dgm:cxnLst>
    <dgm:cxn modelId="{41F7617C-9F72-CE44-A51B-08D916BE429B}" type="presOf" srcId="{8AEBE569-C1A5-CF4A-977E-6859F432957D}" destId="{42BB833C-D462-DD40-999C-EDF758EBC33F}" srcOrd="0" destOrd="0" presId="urn:microsoft.com/office/officeart/2005/8/layout/lProcess3"/>
    <dgm:cxn modelId="{45C45163-CB6C-8A42-9B94-253C338C11EE}" type="presOf" srcId="{F168E60C-10E0-6649-A94D-E820464B0D34}" destId="{FE4B6167-031A-284D-9734-F7CBFD53C2F2}" srcOrd="0" destOrd="0" presId="urn:microsoft.com/office/officeart/2005/8/layout/lProcess3"/>
    <dgm:cxn modelId="{A3A26503-1C3D-2F4B-8993-DA9C9F50357B}" type="presOf" srcId="{4B46D72C-8723-6842-8A93-F43403F3145E}" destId="{3A6F568D-42A4-3445-A5AD-3C09BBF6CFA9}" srcOrd="0" destOrd="0" presId="urn:microsoft.com/office/officeart/2005/8/layout/lProcess3"/>
    <dgm:cxn modelId="{34DADA24-A42E-8D49-8C38-9A2BE8CB156A}" type="presOf" srcId="{1FCA320C-1368-F449-B183-46E8FE755002}" destId="{AC80930A-517E-0241-A186-1B06B3C5EE9C}" srcOrd="0" destOrd="0" presId="urn:microsoft.com/office/officeart/2005/8/layout/lProcess3"/>
    <dgm:cxn modelId="{F9561BCC-9F3B-DD45-9ECA-768BBCF1085B}" type="presOf" srcId="{62DC7FF9-1F45-2348-BFED-A48120593033}" destId="{01903EE7-7FB7-1D40-8A1B-E57311EB5B73}" srcOrd="0" destOrd="0" presId="urn:microsoft.com/office/officeart/2005/8/layout/lProcess3"/>
    <dgm:cxn modelId="{0618C286-4469-654B-81E1-54237ABCC028}" srcId="{98DE34DC-9C34-EF47-A188-D120C00DE495}" destId="{4B46D72C-8723-6842-8A93-F43403F3145E}" srcOrd="2" destOrd="0" parTransId="{1E26FDF8-1D05-1E4D-AC6A-8279FAD48B27}" sibTransId="{6B5888FD-FA32-6C42-ACA8-37D4D0059A62}"/>
    <dgm:cxn modelId="{F7555D74-F2BE-A849-B1EF-CE9DB9D6A0BD}" srcId="{98DE34DC-9C34-EF47-A188-D120C00DE495}" destId="{1FCA320C-1368-F449-B183-46E8FE755002}" srcOrd="3" destOrd="0" parTransId="{81AC0019-A0EE-9043-AC52-3E0AFA427BD2}" sibTransId="{7028E5B2-3690-074B-BD09-0E352D0A4DC0}"/>
    <dgm:cxn modelId="{A2B72808-4B8B-DB49-9DC2-C0EBA4830CAE}" type="presOf" srcId="{6A87317C-419D-C848-A69F-31E79F96BB6A}" destId="{ABC113F4-D662-E94C-8D75-C594D075F0BA}" srcOrd="0" destOrd="0" presId="urn:microsoft.com/office/officeart/2005/8/layout/lProcess3"/>
    <dgm:cxn modelId="{0FF76527-209D-CC48-B440-4E4BE3668215}" srcId="{1FCA320C-1368-F449-B183-46E8FE755002}" destId="{62DC7FF9-1F45-2348-BFED-A48120593033}" srcOrd="1" destOrd="0" parTransId="{94CEC76E-1B15-4445-B354-78CA348796A0}" sibTransId="{990C9CCA-9265-3B44-9748-8A87390A9178}"/>
    <dgm:cxn modelId="{CF156D1E-A2CA-2048-8DE7-80E7802BB9EA}" srcId="{6B9D625F-B9F5-E74F-88D6-C39BB7C122D8}" destId="{6A87317C-419D-C848-A69F-31E79F96BB6A}" srcOrd="0" destOrd="0" parTransId="{301E4BE2-1993-B141-8FA1-52513663AC3A}" sibTransId="{55A8063B-F4F9-0746-9E0A-F9EC41845F02}"/>
    <dgm:cxn modelId="{274E9BF2-CDCA-864F-8037-968A2BAD9EBD}" srcId="{8AEBE569-C1A5-CF4A-977E-6859F432957D}" destId="{9E0E290D-43FB-724F-A3DD-1B0098923991}" srcOrd="1" destOrd="0" parTransId="{59CE6754-BDF8-2947-B523-864284BDD385}" sibTransId="{CB8307D6-A7B9-6741-9AB6-26BB9574669E}"/>
    <dgm:cxn modelId="{8BF8EB94-9842-0745-95E7-E71D6197EE12}" srcId="{4B46D72C-8723-6842-8A93-F43403F3145E}" destId="{6DC49DF0-7FFA-0942-A72F-E9EFC36605CA}" srcOrd="1" destOrd="0" parTransId="{8F15645D-47D6-6D44-9915-AE2540C280B9}" sibTransId="{63734AC1-5EB0-C041-A718-AC5C8A5DF9A5}"/>
    <dgm:cxn modelId="{93C40A4D-7E27-2D44-B905-D8A471D2AECD}" type="presOf" srcId="{6B9D625F-B9F5-E74F-88D6-C39BB7C122D8}" destId="{0E3ACA59-F727-2D49-B0B6-5CAB8983D40C}" srcOrd="0" destOrd="0" presId="urn:microsoft.com/office/officeart/2005/8/layout/lProcess3"/>
    <dgm:cxn modelId="{D3207F87-3821-DB48-9E06-C3E740A28C13}" type="presOf" srcId="{5D45703D-4921-AA47-8026-1D34A3BB5CDA}" destId="{523A6489-52DB-5945-B460-E5D985B5420B}" srcOrd="0" destOrd="0" presId="urn:microsoft.com/office/officeart/2005/8/layout/lProcess3"/>
    <dgm:cxn modelId="{F19BEA66-7916-5841-B370-888383A42FF1}" type="presOf" srcId="{98DE34DC-9C34-EF47-A188-D120C00DE495}" destId="{8F56BC26-CF8B-7747-A816-0C326DA9C3A8}" srcOrd="0" destOrd="0" presId="urn:microsoft.com/office/officeart/2005/8/layout/lProcess3"/>
    <dgm:cxn modelId="{2842380E-38A5-B340-8A99-46331BA1552B}" srcId="{6B9D625F-B9F5-E74F-88D6-C39BB7C122D8}" destId="{C48A49E3-412C-F94E-B9E9-A03E941F5AA0}" srcOrd="1" destOrd="0" parTransId="{157DBC30-2702-7B4E-9B1D-5E7001C025BD}" sibTransId="{F4AA8E29-F345-644F-B860-034A6D7FB4A2}"/>
    <dgm:cxn modelId="{8E92A379-F05C-8449-BA2E-63A0E12327CF}" type="presOf" srcId="{6DC49DF0-7FFA-0942-A72F-E9EFC36605CA}" destId="{18FB95E8-0AD6-534A-87D5-3D7D58DBD2EC}" srcOrd="0" destOrd="0" presId="urn:microsoft.com/office/officeart/2005/8/layout/lProcess3"/>
    <dgm:cxn modelId="{A3D243D9-F704-3548-9622-406F57BA1FAB}" type="presOf" srcId="{9E0E290D-43FB-724F-A3DD-1B0098923991}" destId="{2CC9B35E-38E2-784B-AAD1-B69DF8E99BB9}" srcOrd="0" destOrd="0" presId="urn:microsoft.com/office/officeart/2005/8/layout/lProcess3"/>
    <dgm:cxn modelId="{D920AD19-5274-BF49-A88A-EB5C6643AB44}" srcId="{8AEBE569-C1A5-CF4A-977E-6859F432957D}" destId="{F168E60C-10E0-6649-A94D-E820464B0D34}" srcOrd="0" destOrd="0" parTransId="{6AB19052-EA47-5543-BB02-D8DA9836D896}" sibTransId="{3898E9FA-173C-BC4B-893F-D781DF469DBD}"/>
    <dgm:cxn modelId="{1EE0BE79-3082-1C40-A007-B62CFBC08B15}" srcId="{98DE34DC-9C34-EF47-A188-D120C00DE495}" destId="{8AEBE569-C1A5-CF4A-977E-6859F432957D}" srcOrd="0" destOrd="0" parTransId="{BCF2BE7C-9257-4B46-9E74-8F91D4D1104F}" sibTransId="{3491EEBA-B4F7-2944-9859-E50FC933E635}"/>
    <dgm:cxn modelId="{06F4ACAB-8B20-F24B-AD6B-85C22B937298}" type="presOf" srcId="{C48A49E3-412C-F94E-B9E9-A03E941F5AA0}" destId="{6B9ADA0F-D2B1-154A-BA59-411DF2BF673D}" srcOrd="0" destOrd="0" presId="urn:microsoft.com/office/officeart/2005/8/layout/lProcess3"/>
    <dgm:cxn modelId="{9CC9CE96-DE8B-E442-A499-96B9793C8D2D}" srcId="{1FCA320C-1368-F449-B183-46E8FE755002}" destId="{5D45703D-4921-AA47-8026-1D34A3BB5CDA}" srcOrd="0" destOrd="0" parTransId="{4AFDF95D-21FE-FE41-93A2-A4DA789D2C9D}" sibTransId="{BA26B251-1494-BD4E-92B5-5DA10F6CB07F}"/>
    <dgm:cxn modelId="{075418D9-2BFF-154B-837B-083E81ECE908}" srcId="{98DE34DC-9C34-EF47-A188-D120C00DE495}" destId="{6B9D625F-B9F5-E74F-88D6-C39BB7C122D8}" srcOrd="1" destOrd="0" parTransId="{335E1465-AEFB-BF4C-A7DD-30473B58A31E}" sibTransId="{E5760220-586D-8C41-91F4-1244D44C49E1}"/>
    <dgm:cxn modelId="{746A3DC0-3FE0-B048-B965-86244ED20318}" srcId="{4B46D72C-8723-6842-8A93-F43403F3145E}" destId="{7C6E0DD1-BAE0-0A4A-9F75-C47DF7368F6E}" srcOrd="0" destOrd="0" parTransId="{FF1A43DA-F370-6C49-B46F-22E479B7ECE2}" sibTransId="{F7BFE0C7-0535-1E45-AF9E-1D09A114C4F8}"/>
    <dgm:cxn modelId="{A4D93650-70E8-0640-ACE3-E33EDA32BB44}" type="presOf" srcId="{7C6E0DD1-BAE0-0A4A-9F75-C47DF7368F6E}" destId="{42B87F67-11C4-7044-B3E8-2AD522646C22}" srcOrd="0" destOrd="0" presId="urn:microsoft.com/office/officeart/2005/8/layout/lProcess3"/>
    <dgm:cxn modelId="{4097E1CC-505A-E544-B5A7-A43EE6A5E930}" type="presParOf" srcId="{8F56BC26-CF8B-7747-A816-0C326DA9C3A8}" destId="{0BCBDD31-98E3-254C-8E9E-26EB1D8A1677}" srcOrd="0" destOrd="0" presId="urn:microsoft.com/office/officeart/2005/8/layout/lProcess3"/>
    <dgm:cxn modelId="{48CEDBAA-7133-DB42-B7D1-3F1879DAD36E}" type="presParOf" srcId="{0BCBDD31-98E3-254C-8E9E-26EB1D8A1677}" destId="{42BB833C-D462-DD40-999C-EDF758EBC33F}" srcOrd="0" destOrd="0" presId="urn:microsoft.com/office/officeart/2005/8/layout/lProcess3"/>
    <dgm:cxn modelId="{3FBC44E2-53C1-1A4D-AAE7-7998F1E22B11}" type="presParOf" srcId="{0BCBDD31-98E3-254C-8E9E-26EB1D8A1677}" destId="{3163B3F6-570D-2945-A639-650B0B699550}" srcOrd="1" destOrd="0" presId="urn:microsoft.com/office/officeart/2005/8/layout/lProcess3"/>
    <dgm:cxn modelId="{9EAA3E4D-7A1D-B844-B7AB-6147AB07862C}" type="presParOf" srcId="{0BCBDD31-98E3-254C-8E9E-26EB1D8A1677}" destId="{FE4B6167-031A-284D-9734-F7CBFD53C2F2}" srcOrd="2" destOrd="0" presId="urn:microsoft.com/office/officeart/2005/8/layout/lProcess3"/>
    <dgm:cxn modelId="{CC987444-25F3-1B49-8743-A69924E42056}" type="presParOf" srcId="{0BCBDD31-98E3-254C-8E9E-26EB1D8A1677}" destId="{DFA0AA30-3D88-8A40-A2E4-96BFDFC3B839}" srcOrd="3" destOrd="0" presId="urn:microsoft.com/office/officeart/2005/8/layout/lProcess3"/>
    <dgm:cxn modelId="{F7D967F4-95F0-A944-8BE2-9458A84766DD}" type="presParOf" srcId="{0BCBDD31-98E3-254C-8E9E-26EB1D8A1677}" destId="{2CC9B35E-38E2-784B-AAD1-B69DF8E99BB9}" srcOrd="4" destOrd="0" presId="urn:microsoft.com/office/officeart/2005/8/layout/lProcess3"/>
    <dgm:cxn modelId="{FB1E6DED-9A16-9C4B-8140-AF22B6A2C22A}" type="presParOf" srcId="{8F56BC26-CF8B-7747-A816-0C326DA9C3A8}" destId="{8AEE1B60-F053-DD44-9668-184F4EAF00DC}" srcOrd="1" destOrd="0" presId="urn:microsoft.com/office/officeart/2005/8/layout/lProcess3"/>
    <dgm:cxn modelId="{0A1A7C2C-212F-934A-BC03-3F9E2113CF08}" type="presParOf" srcId="{8F56BC26-CF8B-7747-A816-0C326DA9C3A8}" destId="{7CD6FAEA-14DD-0F4B-8F15-C5C84B8DACC9}" srcOrd="2" destOrd="0" presId="urn:microsoft.com/office/officeart/2005/8/layout/lProcess3"/>
    <dgm:cxn modelId="{B25B8959-E5A0-F141-8ED7-5A8309892A93}" type="presParOf" srcId="{7CD6FAEA-14DD-0F4B-8F15-C5C84B8DACC9}" destId="{0E3ACA59-F727-2D49-B0B6-5CAB8983D40C}" srcOrd="0" destOrd="0" presId="urn:microsoft.com/office/officeart/2005/8/layout/lProcess3"/>
    <dgm:cxn modelId="{DC4EEE2D-324A-1043-B319-5E79C4A77DF5}" type="presParOf" srcId="{7CD6FAEA-14DD-0F4B-8F15-C5C84B8DACC9}" destId="{4D2D6F92-8C75-3140-BCF5-0119F57FBB80}" srcOrd="1" destOrd="0" presId="urn:microsoft.com/office/officeart/2005/8/layout/lProcess3"/>
    <dgm:cxn modelId="{244E3286-7FE7-724B-838E-82A67680C61E}" type="presParOf" srcId="{7CD6FAEA-14DD-0F4B-8F15-C5C84B8DACC9}" destId="{ABC113F4-D662-E94C-8D75-C594D075F0BA}" srcOrd="2" destOrd="0" presId="urn:microsoft.com/office/officeart/2005/8/layout/lProcess3"/>
    <dgm:cxn modelId="{A635E0B0-88DC-9A4A-B92E-4BC55FD0160D}" type="presParOf" srcId="{7CD6FAEA-14DD-0F4B-8F15-C5C84B8DACC9}" destId="{2C3AFAFE-6F0E-A842-823D-0C4C67C8A1CB}" srcOrd="3" destOrd="0" presId="urn:microsoft.com/office/officeart/2005/8/layout/lProcess3"/>
    <dgm:cxn modelId="{E89EDCDC-B53A-234C-A61B-2CFEFBB4B011}" type="presParOf" srcId="{7CD6FAEA-14DD-0F4B-8F15-C5C84B8DACC9}" destId="{6B9ADA0F-D2B1-154A-BA59-411DF2BF673D}" srcOrd="4" destOrd="0" presId="urn:microsoft.com/office/officeart/2005/8/layout/lProcess3"/>
    <dgm:cxn modelId="{7C1F4AFC-B058-0049-84AC-1339D9F5D064}" type="presParOf" srcId="{8F56BC26-CF8B-7747-A816-0C326DA9C3A8}" destId="{2C7CF69F-1C1A-5849-BADD-FCD8BEDD2795}" srcOrd="3" destOrd="0" presId="urn:microsoft.com/office/officeart/2005/8/layout/lProcess3"/>
    <dgm:cxn modelId="{8C02BD9E-FFF2-EC48-8C6D-90EB6E7EE654}" type="presParOf" srcId="{8F56BC26-CF8B-7747-A816-0C326DA9C3A8}" destId="{7747BDF2-66A8-8A45-AB52-D0DBB2AA1837}" srcOrd="4" destOrd="0" presId="urn:microsoft.com/office/officeart/2005/8/layout/lProcess3"/>
    <dgm:cxn modelId="{D67FACF5-0F60-5C44-A673-13C9D9E08F0E}" type="presParOf" srcId="{7747BDF2-66A8-8A45-AB52-D0DBB2AA1837}" destId="{3A6F568D-42A4-3445-A5AD-3C09BBF6CFA9}" srcOrd="0" destOrd="0" presId="urn:microsoft.com/office/officeart/2005/8/layout/lProcess3"/>
    <dgm:cxn modelId="{75AA71CD-000C-1B48-9EDE-B8B767FD237B}" type="presParOf" srcId="{7747BDF2-66A8-8A45-AB52-D0DBB2AA1837}" destId="{B1C5075E-E0E0-F844-AB8E-DF8E149AF215}" srcOrd="1" destOrd="0" presId="urn:microsoft.com/office/officeart/2005/8/layout/lProcess3"/>
    <dgm:cxn modelId="{5F4972E7-49A5-2646-960E-5BAAEE003D00}" type="presParOf" srcId="{7747BDF2-66A8-8A45-AB52-D0DBB2AA1837}" destId="{42B87F67-11C4-7044-B3E8-2AD522646C22}" srcOrd="2" destOrd="0" presId="urn:microsoft.com/office/officeart/2005/8/layout/lProcess3"/>
    <dgm:cxn modelId="{BD4BB7B8-E81E-6D4A-966B-34157A95134B}" type="presParOf" srcId="{7747BDF2-66A8-8A45-AB52-D0DBB2AA1837}" destId="{8E26EE6B-5268-8743-B980-5B19D7A278C0}" srcOrd="3" destOrd="0" presId="urn:microsoft.com/office/officeart/2005/8/layout/lProcess3"/>
    <dgm:cxn modelId="{EBE922BA-E520-C54B-8E0D-0C83FCF1BD54}" type="presParOf" srcId="{7747BDF2-66A8-8A45-AB52-D0DBB2AA1837}" destId="{18FB95E8-0AD6-534A-87D5-3D7D58DBD2EC}" srcOrd="4" destOrd="0" presId="urn:microsoft.com/office/officeart/2005/8/layout/lProcess3"/>
    <dgm:cxn modelId="{2463864D-65E8-BE48-BBAC-120C90356758}" type="presParOf" srcId="{8F56BC26-CF8B-7747-A816-0C326DA9C3A8}" destId="{D7BFCD08-67BD-274F-B283-63D52CBF8546}" srcOrd="5" destOrd="0" presId="urn:microsoft.com/office/officeart/2005/8/layout/lProcess3"/>
    <dgm:cxn modelId="{0B3C5495-D73C-4F49-8FEF-A47C8FE60FBF}" type="presParOf" srcId="{8F56BC26-CF8B-7747-A816-0C326DA9C3A8}" destId="{4B85C2A2-FE58-2F47-B687-454ED4EB0F13}" srcOrd="6" destOrd="0" presId="urn:microsoft.com/office/officeart/2005/8/layout/lProcess3"/>
    <dgm:cxn modelId="{4A416F20-514B-7847-9212-E7162045E28B}" type="presParOf" srcId="{4B85C2A2-FE58-2F47-B687-454ED4EB0F13}" destId="{AC80930A-517E-0241-A186-1B06B3C5EE9C}" srcOrd="0" destOrd="0" presId="urn:microsoft.com/office/officeart/2005/8/layout/lProcess3"/>
    <dgm:cxn modelId="{013CC194-BE06-C442-AE54-E9BB0BCA9B59}" type="presParOf" srcId="{4B85C2A2-FE58-2F47-B687-454ED4EB0F13}" destId="{335E7669-E508-B146-893E-2050E9E50CE4}" srcOrd="1" destOrd="0" presId="urn:microsoft.com/office/officeart/2005/8/layout/lProcess3"/>
    <dgm:cxn modelId="{47C1329F-541F-3249-ADF4-BD3D662E8008}" type="presParOf" srcId="{4B85C2A2-FE58-2F47-B687-454ED4EB0F13}" destId="{523A6489-52DB-5945-B460-E5D985B5420B}" srcOrd="2" destOrd="0" presId="urn:microsoft.com/office/officeart/2005/8/layout/lProcess3"/>
    <dgm:cxn modelId="{DC6549B9-B121-454E-AF10-ECC5C04687C0}" type="presParOf" srcId="{4B85C2A2-FE58-2F47-B687-454ED4EB0F13}" destId="{B433752A-C1EC-C94E-BECF-A8FED785E584}" srcOrd="3" destOrd="0" presId="urn:microsoft.com/office/officeart/2005/8/layout/lProcess3"/>
    <dgm:cxn modelId="{1773143F-39C8-9541-B015-6722B01CCDC2}" type="presParOf" srcId="{4B85C2A2-FE58-2F47-B687-454ED4EB0F13}" destId="{01903EE7-7FB7-1D40-8A1B-E57311EB5B73}"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DE34DC-9C34-EF47-A188-D120C00DE495}"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8AEBE569-C1A5-CF4A-977E-6859F432957D}">
      <dgm:prSet phldrT="[Text]"/>
      <dgm:spPr/>
      <dgm:t>
        <a:bodyPr/>
        <a:lstStyle/>
        <a:p>
          <a:r>
            <a:rPr lang="en-US" dirty="0">
              <a:solidFill>
                <a:schemeClr val="bg1"/>
              </a:solidFill>
            </a:rPr>
            <a:t>2012</a:t>
          </a:r>
        </a:p>
      </dgm:t>
    </dgm:pt>
    <dgm:pt modelId="{BCF2BE7C-9257-4B46-9E74-8F91D4D1104F}" type="parTrans" cxnId="{1EE0BE79-3082-1C40-A007-B62CFBC08B15}">
      <dgm:prSet/>
      <dgm:spPr/>
      <dgm:t>
        <a:bodyPr/>
        <a:lstStyle/>
        <a:p>
          <a:endParaRPr lang="en-US"/>
        </a:p>
      </dgm:t>
    </dgm:pt>
    <dgm:pt modelId="{3491EEBA-B4F7-2944-9859-E50FC933E635}" type="sibTrans" cxnId="{1EE0BE79-3082-1C40-A007-B62CFBC08B15}">
      <dgm:prSet/>
      <dgm:spPr/>
      <dgm:t>
        <a:bodyPr/>
        <a:lstStyle/>
        <a:p>
          <a:endParaRPr lang="en-US"/>
        </a:p>
      </dgm:t>
    </dgm:pt>
    <dgm:pt modelId="{F168E60C-10E0-6649-A94D-E820464B0D34}">
      <dgm:prSet phldrT="[Text]"/>
      <dgm:spPr/>
      <dgm:t>
        <a:bodyPr/>
        <a:lstStyle/>
        <a:p>
          <a:r>
            <a:rPr lang="en-US" dirty="0"/>
            <a:t>NPs and Specialists</a:t>
          </a:r>
        </a:p>
      </dgm:t>
    </dgm:pt>
    <dgm:pt modelId="{6AB19052-EA47-5543-BB02-D8DA9836D896}" type="parTrans" cxnId="{D920AD19-5274-BF49-A88A-EB5C6643AB44}">
      <dgm:prSet/>
      <dgm:spPr/>
      <dgm:t>
        <a:bodyPr/>
        <a:lstStyle/>
        <a:p>
          <a:endParaRPr lang="en-US"/>
        </a:p>
      </dgm:t>
    </dgm:pt>
    <dgm:pt modelId="{3898E9FA-173C-BC4B-893F-D781DF469DBD}" type="sibTrans" cxnId="{D920AD19-5274-BF49-A88A-EB5C6643AB44}">
      <dgm:prSet/>
      <dgm:spPr/>
      <dgm:t>
        <a:bodyPr/>
        <a:lstStyle/>
        <a:p>
          <a:endParaRPr lang="en-US"/>
        </a:p>
      </dgm:t>
    </dgm:pt>
    <dgm:pt modelId="{6B9D625F-B9F5-E74F-88D6-C39BB7C122D8}">
      <dgm:prSet phldrT="[Text]"/>
      <dgm:spPr/>
      <dgm:t>
        <a:bodyPr/>
        <a:lstStyle/>
        <a:p>
          <a:r>
            <a:rPr lang="en-US" dirty="0">
              <a:solidFill>
                <a:schemeClr val="bg1"/>
              </a:solidFill>
            </a:rPr>
            <a:t>2015</a:t>
          </a:r>
        </a:p>
      </dgm:t>
    </dgm:pt>
    <dgm:pt modelId="{335E1465-AEFB-BF4C-A7DD-30473B58A31E}" type="parTrans" cxnId="{075418D9-2BFF-154B-837B-083E81ECE908}">
      <dgm:prSet/>
      <dgm:spPr/>
      <dgm:t>
        <a:bodyPr/>
        <a:lstStyle/>
        <a:p>
          <a:endParaRPr lang="en-US"/>
        </a:p>
      </dgm:t>
    </dgm:pt>
    <dgm:pt modelId="{E5760220-586D-8C41-91F4-1244D44C49E1}" type="sibTrans" cxnId="{075418D9-2BFF-154B-837B-083E81ECE908}">
      <dgm:prSet/>
      <dgm:spPr/>
      <dgm:t>
        <a:bodyPr/>
        <a:lstStyle/>
        <a:p>
          <a:endParaRPr lang="en-US"/>
        </a:p>
      </dgm:t>
    </dgm:pt>
    <dgm:pt modelId="{6A87317C-419D-C848-A69F-31E79F96BB6A}">
      <dgm:prSet phldrT="[Text]"/>
      <dgm:spPr/>
      <dgm:t>
        <a:bodyPr/>
        <a:lstStyle/>
        <a:p>
          <a:r>
            <a:rPr lang="en-US" dirty="0"/>
            <a:t>Non-member appointment</a:t>
          </a:r>
        </a:p>
      </dgm:t>
    </dgm:pt>
    <dgm:pt modelId="{301E4BE2-1993-B141-8FA1-52513663AC3A}" type="parTrans" cxnId="{CF156D1E-A2CA-2048-8DE7-80E7802BB9EA}">
      <dgm:prSet/>
      <dgm:spPr/>
      <dgm:t>
        <a:bodyPr/>
        <a:lstStyle/>
        <a:p>
          <a:endParaRPr lang="en-US"/>
        </a:p>
      </dgm:t>
    </dgm:pt>
    <dgm:pt modelId="{55A8063B-F4F9-0746-9E0A-F9EC41845F02}" type="sibTrans" cxnId="{CF156D1E-A2CA-2048-8DE7-80E7802BB9EA}">
      <dgm:prSet/>
      <dgm:spPr/>
      <dgm:t>
        <a:bodyPr/>
        <a:lstStyle/>
        <a:p>
          <a:endParaRPr lang="en-US"/>
        </a:p>
      </dgm:t>
    </dgm:pt>
    <dgm:pt modelId="{4B46D72C-8723-6842-8A93-F43403F3145E}">
      <dgm:prSet phldrT="[Text]"/>
      <dgm:spPr/>
      <dgm:t>
        <a:bodyPr/>
        <a:lstStyle/>
        <a:p>
          <a:r>
            <a:rPr lang="en-US" dirty="0">
              <a:solidFill>
                <a:schemeClr val="bg1"/>
              </a:solidFill>
            </a:rPr>
            <a:t>2016</a:t>
          </a:r>
        </a:p>
      </dgm:t>
    </dgm:pt>
    <dgm:pt modelId="{1E26FDF8-1D05-1E4D-AC6A-8279FAD48B27}" type="parTrans" cxnId="{0618C286-4469-654B-81E1-54237ABCC028}">
      <dgm:prSet/>
      <dgm:spPr/>
      <dgm:t>
        <a:bodyPr/>
        <a:lstStyle/>
        <a:p>
          <a:endParaRPr lang="en-US"/>
        </a:p>
      </dgm:t>
    </dgm:pt>
    <dgm:pt modelId="{6B5888FD-FA32-6C42-ACA8-37D4D0059A62}" type="sibTrans" cxnId="{0618C286-4469-654B-81E1-54237ABCC028}">
      <dgm:prSet/>
      <dgm:spPr/>
      <dgm:t>
        <a:bodyPr/>
        <a:lstStyle/>
        <a:p>
          <a:endParaRPr lang="en-US"/>
        </a:p>
      </dgm:t>
    </dgm:pt>
    <dgm:pt modelId="{7C6E0DD1-BAE0-0A4A-9F75-C47DF7368F6E}">
      <dgm:prSet phldrT="[Text]"/>
      <dgm:spPr/>
      <dgm:t>
        <a:bodyPr/>
        <a:lstStyle/>
        <a:p>
          <a:r>
            <a:rPr lang="en-US" dirty="0"/>
            <a:t>BC Societies Act</a:t>
          </a:r>
        </a:p>
      </dgm:t>
    </dgm:pt>
    <dgm:pt modelId="{FF1A43DA-F370-6C49-B46F-22E479B7ECE2}" type="parTrans" cxnId="{746A3DC0-3FE0-B048-B965-86244ED20318}">
      <dgm:prSet/>
      <dgm:spPr/>
      <dgm:t>
        <a:bodyPr/>
        <a:lstStyle/>
        <a:p>
          <a:endParaRPr lang="en-US"/>
        </a:p>
      </dgm:t>
    </dgm:pt>
    <dgm:pt modelId="{F7BFE0C7-0535-1E45-AF9E-1D09A114C4F8}" type="sibTrans" cxnId="{746A3DC0-3FE0-B048-B965-86244ED20318}">
      <dgm:prSet/>
      <dgm:spPr/>
      <dgm:t>
        <a:bodyPr/>
        <a:lstStyle/>
        <a:p>
          <a:endParaRPr lang="en-US"/>
        </a:p>
      </dgm:t>
    </dgm:pt>
    <dgm:pt modelId="{1FCA320C-1368-F449-B183-46E8FE755002}">
      <dgm:prSet phldrT="[Text]"/>
      <dgm:spPr/>
      <dgm:t>
        <a:bodyPr/>
        <a:lstStyle/>
        <a:p>
          <a:r>
            <a:rPr lang="en-US" dirty="0">
              <a:solidFill>
                <a:schemeClr val="tx1"/>
              </a:solidFill>
            </a:rPr>
            <a:t>2017</a:t>
          </a:r>
        </a:p>
      </dgm:t>
    </dgm:pt>
    <dgm:pt modelId="{81AC0019-A0EE-9043-AC52-3E0AFA427BD2}" type="parTrans" cxnId="{F7555D74-F2BE-A849-B1EF-CE9DB9D6A0BD}">
      <dgm:prSet/>
      <dgm:spPr/>
      <dgm:t>
        <a:bodyPr/>
        <a:lstStyle/>
        <a:p>
          <a:endParaRPr lang="en-US"/>
        </a:p>
      </dgm:t>
    </dgm:pt>
    <dgm:pt modelId="{7028E5B2-3690-074B-BD09-0E352D0A4DC0}" type="sibTrans" cxnId="{F7555D74-F2BE-A849-B1EF-CE9DB9D6A0BD}">
      <dgm:prSet/>
      <dgm:spPr/>
      <dgm:t>
        <a:bodyPr/>
        <a:lstStyle/>
        <a:p>
          <a:endParaRPr lang="en-US"/>
        </a:p>
      </dgm:t>
    </dgm:pt>
    <dgm:pt modelId="{5D45703D-4921-AA47-8026-1D34A3BB5CDA}">
      <dgm:prSet phldrT="[Text]"/>
      <dgm:spPr/>
      <dgm:t>
        <a:bodyPr/>
        <a:lstStyle/>
        <a:p>
          <a:r>
            <a:rPr lang="en-US" dirty="0"/>
            <a:t>Community member elected</a:t>
          </a:r>
        </a:p>
      </dgm:t>
    </dgm:pt>
    <dgm:pt modelId="{4AFDF95D-21FE-FE41-93A2-A4DA789D2C9D}" type="parTrans" cxnId="{9CC9CE96-DE8B-E442-A499-96B9793C8D2D}">
      <dgm:prSet/>
      <dgm:spPr/>
      <dgm:t>
        <a:bodyPr/>
        <a:lstStyle/>
        <a:p>
          <a:endParaRPr lang="en-US"/>
        </a:p>
      </dgm:t>
    </dgm:pt>
    <dgm:pt modelId="{BA26B251-1494-BD4E-92B5-5DA10F6CB07F}" type="sibTrans" cxnId="{9CC9CE96-DE8B-E442-A499-96B9793C8D2D}">
      <dgm:prSet/>
      <dgm:spPr/>
      <dgm:t>
        <a:bodyPr/>
        <a:lstStyle/>
        <a:p>
          <a:endParaRPr lang="en-US"/>
        </a:p>
      </dgm:t>
    </dgm:pt>
    <dgm:pt modelId="{9E0E290D-43FB-724F-A3DD-1B0098923991}">
      <dgm:prSet phldrT="[Text]"/>
      <dgm:spPr>
        <a:solidFill>
          <a:schemeClr val="accent2">
            <a:alpha val="90000"/>
          </a:schemeClr>
        </a:solidFill>
      </dgm:spPr>
      <dgm:t>
        <a:bodyPr/>
        <a:lstStyle/>
        <a:p>
          <a:r>
            <a:rPr lang="en-US" dirty="0"/>
            <a:t>Equality</a:t>
          </a:r>
        </a:p>
      </dgm:t>
    </dgm:pt>
    <dgm:pt modelId="{59CE6754-BDF8-2947-B523-864284BDD385}" type="parTrans" cxnId="{274E9BF2-CDCA-864F-8037-968A2BAD9EBD}">
      <dgm:prSet/>
      <dgm:spPr/>
      <dgm:t>
        <a:bodyPr/>
        <a:lstStyle/>
        <a:p>
          <a:endParaRPr lang="en-US"/>
        </a:p>
      </dgm:t>
    </dgm:pt>
    <dgm:pt modelId="{CB8307D6-A7B9-6741-9AB6-26BB9574669E}" type="sibTrans" cxnId="{274E9BF2-CDCA-864F-8037-968A2BAD9EBD}">
      <dgm:prSet/>
      <dgm:spPr/>
      <dgm:t>
        <a:bodyPr/>
        <a:lstStyle/>
        <a:p>
          <a:endParaRPr lang="en-US"/>
        </a:p>
      </dgm:t>
    </dgm:pt>
    <dgm:pt modelId="{C48A49E3-412C-F94E-B9E9-A03E941F5AA0}">
      <dgm:prSet phldrT="[Text]"/>
      <dgm:spPr>
        <a:solidFill>
          <a:schemeClr val="accent2">
            <a:alpha val="90000"/>
          </a:schemeClr>
        </a:solidFill>
      </dgm:spPr>
      <dgm:t>
        <a:bodyPr/>
        <a:lstStyle/>
        <a:p>
          <a:r>
            <a:rPr lang="en-US" dirty="0"/>
            <a:t>Sustainability</a:t>
          </a:r>
        </a:p>
      </dgm:t>
    </dgm:pt>
    <dgm:pt modelId="{157DBC30-2702-7B4E-9B1D-5E7001C025BD}" type="parTrans" cxnId="{2842380E-38A5-B340-8A99-46331BA1552B}">
      <dgm:prSet/>
      <dgm:spPr/>
      <dgm:t>
        <a:bodyPr/>
        <a:lstStyle/>
        <a:p>
          <a:endParaRPr lang="en-US"/>
        </a:p>
      </dgm:t>
    </dgm:pt>
    <dgm:pt modelId="{F4AA8E29-F345-644F-B860-034A6D7FB4A2}" type="sibTrans" cxnId="{2842380E-38A5-B340-8A99-46331BA1552B}">
      <dgm:prSet/>
      <dgm:spPr/>
      <dgm:t>
        <a:bodyPr/>
        <a:lstStyle/>
        <a:p>
          <a:endParaRPr lang="en-US"/>
        </a:p>
      </dgm:t>
    </dgm:pt>
    <dgm:pt modelId="{6DC49DF0-7FFA-0942-A72F-E9EFC36605CA}">
      <dgm:prSet phldrT="[Text]"/>
      <dgm:spPr>
        <a:solidFill>
          <a:schemeClr val="accent2">
            <a:alpha val="90000"/>
          </a:schemeClr>
        </a:solidFill>
      </dgm:spPr>
      <dgm:t>
        <a:bodyPr/>
        <a:lstStyle/>
        <a:p>
          <a:r>
            <a:rPr lang="en-US" dirty="0"/>
            <a:t>Conformity</a:t>
          </a:r>
        </a:p>
      </dgm:t>
    </dgm:pt>
    <dgm:pt modelId="{8F15645D-47D6-6D44-9915-AE2540C280B9}" type="parTrans" cxnId="{8BF8EB94-9842-0745-95E7-E71D6197EE12}">
      <dgm:prSet/>
      <dgm:spPr/>
      <dgm:t>
        <a:bodyPr/>
        <a:lstStyle/>
        <a:p>
          <a:endParaRPr lang="en-US"/>
        </a:p>
      </dgm:t>
    </dgm:pt>
    <dgm:pt modelId="{63734AC1-5EB0-C041-A718-AC5C8A5DF9A5}" type="sibTrans" cxnId="{8BF8EB94-9842-0745-95E7-E71D6197EE12}">
      <dgm:prSet/>
      <dgm:spPr/>
      <dgm:t>
        <a:bodyPr/>
        <a:lstStyle/>
        <a:p>
          <a:endParaRPr lang="en-US"/>
        </a:p>
      </dgm:t>
    </dgm:pt>
    <dgm:pt modelId="{62DC7FF9-1F45-2348-BFED-A48120593033}">
      <dgm:prSet phldrT="[Text]"/>
      <dgm:spPr>
        <a:solidFill>
          <a:schemeClr val="accent2">
            <a:alpha val="90000"/>
          </a:schemeClr>
        </a:solidFill>
      </dgm:spPr>
      <dgm:t>
        <a:bodyPr/>
        <a:lstStyle/>
        <a:p>
          <a:r>
            <a:rPr lang="en-US" dirty="0"/>
            <a:t>Proficiency</a:t>
          </a:r>
        </a:p>
      </dgm:t>
    </dgm:pt>
    <dgm:pt modelId="{94CEC76E-1B15-4445-B354-78CA348796A0}" type="parTrans" cxnId="{0FF76527-209D-CC48-B440-4E4BE3668215}">
      <dgm:prSet/>
      <dgm:spPr/>
      <dgm:t>
        <a:bodyPr/>
        <a:lstStyle/>
        <a:p>
          <a:endParaRPr lang="en-US"/>
        </a:p>
      </dgm:t>
    </dgm:pt>
    <dgm:pt modelId="{990C9CCA-9265-3B44-9748-8A87390A9178}" type="sibTrans" cxnId="{0FF76527-209D-CC48-B440-4E4BE3668215}">
      <dgm:prSet/>
      <dgm:spPr/>
      <dgm:t>
        <a:bodyPr/>
        <a:lstStyle/>
        <a:p>
          <a:endParaRPr lang="en-US"/>
        </a:p>
      </dgm:t>
    </dgm:pt>
    <dgm:pt modelId="{8F56BC26-CF8B-7747-A816-0C326DA9C3A8}" type="pres">
      <dgm:prSet presAssocID="{98DE34DC-9C34-EF47-A188-D120C00DE495}" presName="Name0" presStyleCnt="0">
        <dgm:presLayoutVars>
          <dgm:chPref val="3"/>
          <dgm:dir/>
          <dgm:animLvl val="lvl"/>
          <dgm:resizeHandles/>
        </dgm:presLayoutVars>
      </dgm:prSet>
      <dgm:spPr/>
      <dgm:t>
        <a:bodyPr/>
        <a:lstStyle/>
        <a:p>
          <a:endParaRPr lang="en-US"/>
        </a:p>
      </dgm:t>
    </dgm:pt>
    <dgm:pt modelId="{0BCBDD31-98E3-254C-8E9E-26EB1D8A1677}" type="pres">
      <dgm:prSet presAssocID="{8AEBE569-C1A5-CF4A-977E-6859F432957D}" presName="horFlow" presStyleCnt="0"/>
      <dgm:spPr/>
    </dgm:pt>
    <dgm:pt modelId="{42BB833C-D462-DD40-999C-EDF758EBC33F}" type="pres">
      <dgm:prSet presAssocID="{8AEBE569-C1A5-CF4A-977E-6859F432957D}" presName="bigChev" presStyleLbl="node1" presStyleIdx="0" presStyleCnt="4"/>
      <dgm:spPr/>
      <dgm:t>
        <a:bodyPr/>
        <a:lstStyle/>
        <a:p>
          <a:endParaRPr lang="en-US"/>
        </a:p>
      </dgm:t>
    </dgm:pt>
    <dgm:pt modelId="{3163B3F6-570D-2945-A639-650B0B699550}" type="pres">
      <dgm:prSet presAssocID="{6AB19052-EA47-5543-BB02-D8DA9836D896}" presName="parTrans" presStyleCnt="0"/>
      <dgm:spPr/>
    </dgm:pt>
    <dgm:pt modelId="{FE4B6167-031A-284D-9734-F7CBFD53C2F2}" type="pres">
      <dgm:prSet presAssocID="{F168E60C-10E0-6649-A94D-E820464B0D34}" presName="node" presStyleLbl="alignAccFollowNode1" presStyleIdx="0" presStyleCnt="8">
        <dgm:presLayoutVars>
          <dgm:bulletEnabled val="1"/>
        </dgm:presLayoutVars>
      </dgm:prSet>
      <dgm:spPr/>
      <dgm:t>
        <a:bodyPr/>
        <a:lstStyle/>
        <a:p>
          <a:endParaRPr lang="en-US"/>
        </a:p>
      </dgm:t>
    </dgm:pt>
    <dgm:pt modelId="{DFA0AA30-3D88-8A40-A2E4-96BFDFC3B839}" type="pres">
      <dgm:prSet presAssocID="{3898E9FA-173C-BC4B-893F-D781DF469DBD}" presName="sibTrans" presStyleCnt="0"/>
      <dgm:spPr/>
    </dgm:pt>
    <dgm:pt modelId="{2CC9B35E-38E2-784B-AAD1-B69DF8E99BB9}" type="pres">
      <dgm:prSet presAssocID="{9E0E290D-43FB-724F-A3DD-1B0098923991}" presName="node" presStyleLbl="alignAccFollowNode1" presStyleIdx="1" presStyleCnt="8">
        <dgm:presLayoutVars>
          <dgm:bulletEnabled val="1"/>
        </dgm:presLayoutVars>
      </dgm:prSet>
      <dgm:spPr/>
      <dgm:t>
        <a:bodyPr/>
        <a:lstStyle/>
        <a:p>
          <a:endParaRPr lang="en-US"/>
        </a:p>
      </dgm:t>
    </dgm:pt>
    <dgm:pt modelId="{8AEE1B60-F053-DD44-9668-184F4EAF00DC}" type="pres">
      <dgm:prSet presAssocID="{8AEBE569-C1A5-CF4A-977E-6859F432957D}" presName="vSp" presStyleCnt="0"/>
      <dgm:spPr/>
    </dgm:pt>
    <dgm:pt modelId="{7CD6FAEA-14DD-0F4B-8F15-C5C84B8DACC9}" type="pres">
      <dgm:prSet presAssocID="{6B9D625F-B9F5-E74F-88D6-C39BB7C122D8}" presName="horFlow" presStyleCnt="0"/>
      <dgm:spPr/>
    </dgm:pt>
    <dgm:pt modelId="{0E3ACA59-F727-2D49-B0B6-5CAB8983D40C}" type="pres">
      <dgm:prSet presAssocID="{6B9D625F-B9F5-E74F-88D6-C39BB7C122D8}" presName="bigChev" presStyleLbl="node1" presStyleIdx="1" presStyleCnt="4"/>
      <dgm:spPr/>
      <dgm:t>
        <a:bodyPr/>
        <a:lstStyle/>
        <a:p>
          <a:endParaRPr lang="en-US"/>
        </a:p>
      </dgm:t>
    </dgm:pt>
    <dgm:pt modelId="{4D2D6F92-8C75-3140-BCF5-0119F57FBB80}" type="pres">
      <dgm:prSet presAssocID="{301E4BE2-1993-B141-8FA1-52513663AC3A}" presName="parTrans" presStyleCnt="0"/>
      <dgm:spPr/>
    </dgm:pt>
    <dgm:pt modelId="{ABC113F4-D662-E94C-8D75-C594D075F0BA}" type="pres">
      <dgm:prSet presAssocID="{6A87317C-419D-C848-A69F-31E79F96BB6A}" presName="node" presStyleLbl="alignAccFollowNode1" presStyleIdx="2" presStyleCnt="8">
        <dgm:presLayoutVars>
          <dgm:bulletEnabled val="1"/>
        </dgm:presLayoutVars>
      </dgm:prSet>
      <dgm:spPr/>
      <dgm:t>
        <a:bodyPr/>
        <a:lstStyle/>
        <a:p>
          <a:endParaRPr lang="en-US"/>
        </a:p>
      </dgm:t>
    </dgm:pt>
    <dgm:pt modelId="{2C3AFAFE-6F0E-A842-823D-0C4C67C8A1CB}" type="pres">
      <dgm:prSet presAssocID="{55A8063B-F4F9-0746-9E0A-F9EC41845F02}" presName="sibTrans" presStyleCnt="0"/>
      <dgm:spPr/>
    </dgm:pt>
    <dgm:pt modelId="{6B9ADA0F-D2B1-154A-BA59-411DF2BF673D}" type="pres">
      <dgm:prSet presAssocID="{C48A49E3-412C-F94E-B9E9-A03E941F5AA0}" presName="node" presStyleLbl="alignAccFollowNode1" presStyleIdx="3" presStyleCnt="8">
        <dgm:presLayoutVars>
          <dgm:bulletEnabled val="1"/>
        </dgm:presLayoutVars>
      </dgm:prSet>
      <dgm:spPr/>
      <dgm:t>
        <a:bodyPr/>
        <a:lstStyle/>
        <a:p>
          <a:endParaRPr lang="en-US"/>
        </a:p>
      </dgm:t>
    </dgm:pt>
    <dgm:pt modelId="{2C7CF69F-1C1A-5849-BADD-FCD8BEDD2795}" type="pres">
      <dgm:prSet presAssocID="{6B9D625F-B9F5-E74F-88D6-C39BB7C122D8}" presName="vSp" presStyleCnt="0"/>
      <dgm:spPr/>
    </dgm:pt>
    <dgm:pt modelId="{7747BDF2-66A8-8A45-AB52-D0DBB2AA1837}" type="pres">
      <dgm:prSet presAssocID="{4B46D72C-8723-6842-8A93-F43403F3145E}" presName="horFlow" presStyleCnt="0"/>
      <dgm:spPr/>
    </dgm:pt>
    <dgm:pt modelId="{3A6F568D-42A4-3445-A5AD-3C09BBF6CFA9}" type="pres">
      <dgm:prSet presAssocID="{4B46D72C-8723-6842-8A93-F43403F3145E}" presName="bigChev" presStyleLbl="node1" presStyleIdx="2" presStyleCnt="4"/>
      <dgm:spPr/>
      <dgm:t>
        <a:bodyPr/>
        <a:lstStyle/>
        <a:p>
          <a:endParaRPr lang="en-US"/>
        </a:p>
      </dgm:t>
    </dgm:pt>
    <dgm:pt modelId="{B1C5075E-E0E0-F844-AB8E-DF8E149AF215}" type="pres">
      <dgm:prSet presAssocID="{FF1A43DA-F370-6C49-B46F-22E479B7ECE2}" presName="parTrans" presStyleCnt="0"/>
      <dgm:spPr/>
    </dgm:pt>
    <dgm:pt modelId="{42B87F67-11C4-7044-B3E8-2AD522646C22}" type="pres">
      <dgm:prSet presAssocID="{7C6E0DD1-BAE0-0A4A-9F75-C47DF7368F6E}" presName="node" presStyleLbl="alignAccFollowNode1" presStyleIdx="4" presStyleCnt="8">
        <dgm:presLayoutVars>
          <dgm:bulletEnabled val="1"/>
        </dgm:presLayoutVars>
      </dgm:prSet>
      <dgm:spPr/>
      <dgm:t>
        <a:bodyPr/>
        <a:lstStyle/>
        <a:p>
          <a:endParaRPr lang="en-US"/>
        </a:p>
      </dgm:t>
    </dgm:pt>
    <dgm:pt modelId="{8E26EE6B-5268-8743-B980-5B19D7A278C0}" type="pres">
      <dgm:prSet presAssocID="{F7BFE0C7-0535-1E45-AF9E-1D09A114C4F8}" presName="sibTrans" presStyleCnt="0"/>
      <dgm:spPr/>
    </dgm:pt>
    <dgm:pt modelId="{18FB95E8-0AD6-534A-87D5-3D7D58DBD2EC}" type="pres">
      <dgm:prSet presAssocID="{6DC49DF0-7FFA-0942-A72F-E9EFC36605CA}" presName="node" presStyleLbl="alignAccFollowNode1" presStyleIdx="5" presStyleCnt="8">
        <dgm:presLayoutVars>
          <dgm:bulletEnabled val="1"/>
        </dgm:presLayoutVars>
      </dgm:prSet>
      <dgm:spPr/>
      <dgm:t>
        <a:bodyPr/>
        <a:lstStyle/>
        <a:p>
          <a:endParaRPr lang="en-US"/>
        </a:p>
      </dgm:t>
    </dgm:pt>
    <dgm:pt modelId="{D7BFCD08-67BD-274F-B283-63D52CBF8546}" type="pres">
      <dgm:prSet presAssocID="{4B46D72C-8723-6842-8A93-F43403F3145E}" presName="vSp" presStyleCnt="0"/>
      <dgm:spPr/>
    </dgm:pt>
    <dgm:pt modelId="{4B85C2A2-FE58-2F47-B687-454ED4EB0F13}" type="pres">
      <dgm:prSet presAssocID="{1FCA320C-1368-F449-B183-46E8FE755002}" presName="horFlow" presStyleCnt="0"/>
      <dgm:spPr/>
    </dgm:pt>
    <dgm:pt modelId="{AC80930A-517E-0241-A186-1B06B3C5EE9C}" type="pres">
      <dgm:prSet presAssocID="{1FCA320C-1368-F449-B183-46E8FE755002}" presName="bigChev" presStyleLbl="node1" presStyleIdx="3" presStyleCnt="4"/>
      <dgm:spPr/>
      <dgm:t>
        <a:bodyPr/>
        <a:lstStyle/>
        <a:p>
          <a:endParaRPr lang="en-US"/>
        </a:p>
      </dgm:t>
    </dgm:pt>
    <dgm:pt modelId="{335E7669-E508-B146-893E-2050E9E50CE4}" type="pres">
      <dgm:prSet presAssocID="{4AFDF95D-21FE-FE41-93A2-A4DA789D2C9D}" presName="parTrans" presStyleCnt="0"/>
      <dgm:spPr/>
    </dgm:pt>
    <dgm:pt modelId="{523A6489-52DB-5945-B460-E5D985B5420B}" type="pres">
      <dgm:prSet presAssocID="{5D45703D-4921-AA47-8026-1D34A3BB5CDA}" presName="node" presStyleLbl="alignAccFollowNode1" presStyleIdx="6" presStyleCnt="8">
        <dgm:presLayoutVars>
          <dgm:bulletEnabled val="1"/>
        </dgm:presLayoutVars>
      </dgm:prSet>
      <dgm:spPr/>
      <dgm:t>
        <a:bodyPr/>
        <a:lstStyle/>
        <a:p>
          <a:endParaRPr lang="en-US"/>
        </a:p>
      </dgm:t>
    </dgm:pt>
    <dgm:pt modelId="{B433752A-C1EC-C94E-BECF-A8FED785E584}" type="pres">
      <dgm:prSet presAssocID="{BA26B251-1494-BD4E-92B5-5DA10F6CB07F}" presName="sibTrans" presStyleCnt="0"/>
      <dgm:spPr/>
    </dgm:pt>
    <dgm:pt modelId="{01903EE7-7FB7-1D40-8A1B-E57311EB5B73}" type="pres">
      <dgm:prSet presAssocID="{62DC7FF9-1F45-2348-BFED-A48120593033}" presName="node" presStyleLbl="alignAccFollowNode1" presStyleIdx="7" presStyleCnt="8">
        <dgm:presLayoutVars>
          <dgm:bulletEnabled val="1"/>
        </dgm:presLayoutVars>
      </dgm:prSet>
      <dgm:spPr/>
      <dgm:t>
        <a:bodyPr/>
        <a:lstStyle/>
        <a:p>
          <a:endParaRPr lang="en-US"/>
        </a:p>
      </dgm:t>
    </dgm:pt>
  </dgm:ptLst>
  <dgm:cxnLst>
    <dgm:cxn modelId="{41F7617C-9F72-CE44-A51B-08D916BE429B}" type="presOf" srcId="{8AEBE569-C1A5-CF4A-977E-6859F432957D}" destId="{42BB833C-D462-DD40-999C-EDF758EBC33F}" srcOrd="0" destOrd="0" presId="urn:microsoft.com/office/officeart/2005/8/layout/lProcess3"/>
    <dgm:cxn modelId="{45C45163-CB6C-8A42-9B94-253C338C11EE}" type="presOf" srcId="{F168E60C-10E0-6649-A94D-E820464B0D34}" destId="{FE4B6167-031A-284D-9734-F7CBFD53C2F2}" srcOrd="0" destOrd="0" presId="urn:microsoft.com/office/officeart/2005/8/layout/lProcess3"/>
    <dgm:cxn modelId="{A3A26503-1C3D-2F4B-8993-DA9C9F50357B}" type="presOf" srcId="{4B46D72C-8723-6842-8A93-F43403F3145E}" destId="{3A6F568D-42A4-3445-A5AD-3C09BBF6CFA9}" srcOrd="0" destOrd="0" presId="urn:microsoft.com/office/officeart/2005/8/layout/lProcess3"/>
    <dgm:cxn modelId="{34DADA24-A42E-8D49-8C38-9A2BE8CB156A}" type="presOf" srcId="{1FCA320C-1368-F449-B183-46E8FE755002}" destId="{AC80930A-517E-0241-A186-1B06B3C5EE9C}" srcOrd="0" destOrd="0" presId="urn:microsoft.com/office/officeart/2005/8/layout/lProcess3"/>
    <dgm:cxn modelId="{F9561BCC-9F3B-DD45-9ECA-768BBCF1085B}" type="presOf" srcId="{62DC7FF9-1F45-2348-BFED-A48120593033}" destId="{01903EE7-7FB7-1D40-8A1B-E57311EB5B73}" srcOrd="0" destOrd="0" presId="urn:microsoft.com/office/officeart/2005/8/layout/lProcess3"/>
    <dgm:cxn modelId="{0618C286-4469-654B-81E1-54237ABCC028}" srcId="{98DE34DC-9C34-EF47-A188-D120C00DE495}" destId="{4B46D72C-8723-6842-8A93-F43403F3145E}" srcOrd="2" destOrd="0" parTransId="{1E26FDF8-1D05-1E4D-AC6A-8279FAD48B27}" sibTransId="{6B5888FD-FA32-6C42-ACA8-37D4D0059A62}"/>
    <dgm:cxn modelId="{F7555D74-F2BE-A849-B1EF-CE9DB9D6A0BD}" srcId="{98DE34DC-9C34-EF47-A188-D120C00DE495}" destId="{1FCA320C-1368-F449-B183-46E8FE755002}" srcOrd="3" destOrd="0" parTransId="{81AC0019-A0EE-9043-AC52-3E0AFA427BD2}" sibTransId="{7028E5B2-3690-074B-BD09-0E352D0A4DC0}"/>
    <dgm:cxn modelId="{A2B72808-4B8B-DB49-9DC2-C0EBA4830CAE}" type="presOf" srcId="{6A87317C-419D-C848-A69F-31E79F96BB6A}" destId="{ABC113F4-D662-E94C-8D75-C594D075F0BA}" srcOrd="0" destOrd="0" presId="urn:microsoft.com/office/officeart/2005/8/layout/lProcess3"/>
    <dgm:cxn modelId="{0FF76527-209D-CC48-B440-4E4BE3668215}" srcId="{1FCA320C-1368-F449-B183-46E8FE755002}" destId="{62DC7FF9-1F45-2348-BFED-A48120593033}" srcOrd="1" destOrd="0" parTransId="{94CEC76E-1B15-4445-B354-78CA348796A0}" sibTransId="{990C9CCA-9265-3B44-9748-8A87390A9178}"/>
    <dgm:cxn modelId="{CF156D1E-A2CA-2048-8DE7-80E7802BB9EA}" srcId="{6B9D625F-B9F5-E74F-88D6-C39BB7C122D8}" destId="{6A87317C-419D-C848-A69F-31E79F96BB6A}" srcOrd="0" destOrd="0" parTransId="{301E4BE2-1993-B141-8FA1-52513663AC3A}" sibTransId="{55A8063B-F4F9-0746-9E0A-F9EC41845F02}"/>
    <dgm:cxn modelId="{274E9BF2-CDCA-864F-8037-968A2BAD9EBD}" srcId="{8AEBE569-C1A5-CF4A-977E-6859F432957D}" destId="{9E0E290D-43FB-724F-A3DD-1B0098923991}" srcOrd="1" destOrd="0" parTransId="{59CE6754-BDF8-2947-B523-864284BDD385}" sibTransId="{CB8307D6-A7B9-6741-9AB6-26BB9574669E}"/>
    <dgm:cxn modelId="{8BF8EB94-9842-0745-95E7-E71D6197EE12}" srcId="{4B46D72C-8723-6842-8A93-F43403F3145E}" destId="{6DC49DF0-7FFA-0942-A72F-E9EFC36605CA}" srcOrd="1" destOrd="0" parTransId="{8F15645D-47D6-6D44-9915-AE2540C280B9}" sibTransId="{63734AC1-5EB0-C041-A718-AC5C8A5DF9A5}"/>
    <dgm:cxn modelId="{93C40A4D-7E27-2D44-B905-D8A471D2AECD}" type="presOf" srcId="{6B9D625F-B9F5-E74F-88D6-C39BB7C122D8}" destId="{0E3ACA59-F727-2D49-B0B6-5CAB8983D40C}" srcOrd="0" destOrd="0" presId="urn:microsoft.com/office/officeart/2005/8/layout/lProcess3"/>
    <dgm:cxn modelId="{D3207F87-3821-DB48-9E06-C3E740A28C13}" type="presOf" srcId="{5D45703D-4921-AA47-8026-1D34A3BB5CDA}" destId="{523A6489-52DB-5945-B460-E5D985B5420B}" srcOrd="0" destOrd="0" presId="urn:microsoft.com/office/officeart/2005/8/layout/lProcess3"/>
    <dgm:cxn modelId="{F19BEA66-7916-5841-B370-888383A42FF1}" type="presOf" srcId="{98DE34DC-9C34-EF47-A188-D120C00DE495}" destId="{8F56BC26-CF8B-7747-A816-0C326DA9C3A8}" srcOrd="0" destOrd="0" presId="urn:microsoft.com/office/officeart/2005/8/layout/lProcess3"/>
    <dgm:cxn modelId="{2842380E-38A5-B340-8A99-46331BA1552B}" srcId="{6B9D625F-B9F5-E74F-88D6-C39BB7C122D8}" destId="{C48A49E3-412C-F94E-B9E9-A03E941F5AA0}" srcOrd="1" destOrd="0" parTransId="{157DBC30-2702-7B4E-9B1D-5E7001C025BD}" sibTransId="{F4AA8E29-F345-644F-B860-034A6D7FB4A2}"/>
    <dgm:cxn modelId="{8E92A379-F05C-8449-BA2E-63A0E12327CF}" type="presOf" srcId="{6DC49DF0-7FFA-0942-A72F-E9EFC36605CA}" destId="{18FB95E8-0AD6-534A-87D5-3D7D58DBD2EC}" srcOrd="0" destOrd="0" presId="urn:microsoft.com/office/officeart/2005/8/layout/lProcess3"/>
    <dgm:cxn modelId="{A3D243D9-F704-3548-9622-406F57BA1FAB}" type="presOf" srcId="{9E0E290D-43FB-724F-A3DD-1B0098923991}" destId="{2CC9B35E-38E2-784B-AAD1-B69DF8E99BB9}" srcOrd="0" destOrd="0" presId="urn:microsoft.com/office/officeart/2005/8/layout/lProcess3"/>
    <dgm:cxn modelId="{D920AD19-5274-BF49-A88A-EB5C6643AB44}" srcId="{8AEBE569-C1A5-CF4A-977E-6859F432957D}" destId="{F168E60C-10E0-6649-A94D-E820464B0D34}" srcOrd="0" destOrd="0" parTransId="{6AB19052-EA47-5543-BB02-D8DA9836D896}" sibTransId="{3898E9FA-173C-BC4B-893F-D781DF469DBD}"/>
    <dgm:cxn modelId="{1EE0BE79-3082-1C40-A007-B62CFBC08B15}" srcId="{98DE34DC-9C34-EF47-A188-D120C00DE495}" destId="{8AEBE569-C1A5-CF4A-977E-6859F432957D}" srcOrd="0" destOrd="0" parTransId="{BCF2BE7C-9257-4B46-9E74-8F91D4D1104F}" sibTransId="{3491EEBA-B4F7-2944-9859-E50FC933E635}"/>
    <dgm:cxn modelId="{06F4ACAB-8B20-F24B-AD6B-85C22B937298}" type="presOf" srcId="{C48A49E3-412C-F94E-B9E9-A03E941F5AA0}" destId="{6B9ADA0F-D2B1-154A-BA59-411DF2BF673D}" srcOrd="0" destOrd="0" presId="urn:microsoft.com/office/officeart/2005/8/layout/lProcess3"/>
    <dgm:cxn modelId="{9CC9CE96-DE8B-E442-A499-96B9793C8D2D}" srcId="{1FCA320C-1368-F449-B183-46E8FE755002}" destId="{5D45703D-4921-AA47-8026-1D34A3BB5CDA}" srcOrd="0" destOrd="0" parTransId="{4AFDF95D-21FE-FE41-93A2-A4DA789D2C9D}" sibTransId="{BA26B251-1494-BD4E-92B5-5DA10F6CB07F}"/>
    <dgm:cxn modelId="{075418D9-2BFF-154B-837B-083E81ECE908}" srcId="{98DE34DC-9C34-EF47-A188-D120C00DE495}" destId="{6B9D625F-B9F5-E74F-88D6-C39BB7C122D8}" srcOrd="1" destOrd="0" parTransId="{335E1465-AEFB-BF4C-A7DD-30473B58A31E}" sibTransId="{E5760220-586D-8C41-91F4-1244D44C49E1}"/>
    <dgm:cxn modelId="{746A3DC0-3FE0-B048-B965-86244ED20318}" srcId="{4B46D72C-8723-6842-8A93-F43403F3145E}" destId="{7C6E0DD1-BAE0-0A4A-9F75-C47DF7368F6E}" srcOrd="0" destOrd="0" parTransId="{FF1A43DA-F370-6C49-B46F-22E479B7ECE2}" sibTransId="{F7BFE0C7-0535-1E45-AF9E-1D09A114C4F8}"/>
    <dgm:cxn modelId="{A4D93650-70E8-0640-ACE3-E33EDA32BB44}" type="presOf" srcId="{7C6E0DD1-BAE0-0A4A-9F75-C47DF7368F6E}" destId="{42B87F67-11C4-7044-B3E8-2AD522646C22}" srcOrd="0" destOrd="0" presId="urn:microsoft.com/office/officeart/2005/8/layout/lProcess3"/>
    <dgm:cxn modelId="{4097E1CC-505A-E544-B5A7-A43EE6A5E930}" type="presParOf" srcId="{8F56BC26-CF8B-7747-A816-0C326DA9C3A8}" destId="{0BCBDD31-98E3-254C-8E9E-26EB1D8A1677}" srcOrd="0" destOrd="0" presId="urn:microsoft.com/office/officeart/2005/8/layout/lProcess3"/>
    <dgm:cxn modelId="{48CEDBAA-7133-DB42-B7D1-3F1879DAD36E}" type="presParOf" srcId="{0BCBDD31-98E3-254C-8E9E-26EB1D8A1677}" destId="{42BB833C-D462-DD40-999C-EDF758EBC33F}" srcOrd="0" destOrd="0" presId="urn:microsoft.com/office/officeart/2005/8/layout/lProcess3"/>
    <dgm:cxn modelId="{3FBC44E2-53C1-1A4D-AAE7-7998F1E22B11}" type="presParOf" srcId="{0BCBDD31-98E3-254C-8E9E-26EB1D8A1677}" destId="{3163B3F6-570D-2945-A639-650B0B699550}" srcOrd="1" destOrd="0" presId="urn:microsoft.com/office/officeart/2005/8/layout/lProcess3"/>
    <dgm:cxn modelId="{9EAA3E4D-7A1D-B844-B7AB-6147AB07862C}" type="presParOf" srcId="{0BCBDD31-98E3-254C-8E9E-26EB1D8A1677}" destId="{FE4B6167-031A-284D-9734-F7CBFD53C2F2}" srcOrd="2" destOrd="0" presId="urn:microsoft.com/office/officeart/2005/8/layout/lProcess3"/>
    <dgm:cxn modelId="{CC987444-25F3-1B49-8743-A69924E42056}" type="presParOf" srcId="{0BCBDD31-98E3-254C-8E9E-26EB1D8A1677}" destId="{DFA0AA30-3D88-8A40-A2E4-96BFDFC3B839}" srcOrd="3" destOrd="0" presId="urn:microsoft.com/office/officeart/2005/8/layout/lProcess3"/>
    <dgm:cxn modelId="{F7D967F4-95F0-A944-8BE2-9458A84766DD}" type="presParOf" srcId="{0BCBDD31-98E3-254C-8E9E-26EB1D8A1677}" destId="{2CC9B35E-38E2-784B-AAD1-B69DF8E99BB9}" srcOrd="4" destOrd="0" presId="urn:microsoft.com/office/officeart/2005/8/layout/lProcess3"/>
    <dgm:cxn modelId="{FB1E6DED-9A16-9C4B-8140-AF22B6A2C22A}" type="presParOf" srcId="{8F56BC26-CF8B-7747-A816-0C326DA9C3A8}" destId="{8AEE1B60-F053-DD44-9668-184F4EAF00DC}" srcOrd="1" destOrd="0" presId="urn:microsoft.com/office/officeart/2005/8/layout/lProcess3"/>
    <dgm:cxn modelId="{0A1A7C2C-212F-934A-BC03-3F9E2113CF08}" type="presParOf" srcId="{8F56BC26-CF8B-7747-A816-0C326DA9C3A8}" destId="{7CD6FAEA-14DD-0F4B-8F15-C5C84B8DACC9}" srcOrd="2" destOrd="0" presId="urn:microsoft.com/office/officeart/2005/8/layout/lProcess3"/>
    <dgm:cxn modelId="{B25B8959-E5A0-F141-8ED7-5A8309892A93}" type="presParOf" srcId="{7CD6FAEA-14DD-0F4B-8F15-C5C84B8DACC9}" destId="{0E3ACA59-F727-2D49-B0B6-5CAB8983D40C}" srcOrd="0" destOrd="0" presId="urn:microsoft.com/office/officeart/2005/8/layout/lProcess3"/>
    <dgm:cxn modelId="{DC4EEE2D-324A-1043-B319-5E79C4A77DF5}" type="presParOf" srcId="{7CD6FAEA-14DD-0F4B-8F15-C5C84B8DACC9}" destId="{4D2D6F92-8C75-3140-BCF5-0119F57FBB80}" srcOrd="1" destOrd="0" presId="urn:microsoft.com/office/officeart/2005/8/layout/lProcess3"/>
    <dgm:cxn modelId="{244E3286-7FE7-724B-838E-82A67680C61E}" type="presParOf" srcId="{7CD6FAEA-14DD-0F4B-8F15-C5C84B8DACC9}" destId="{ABC113F4-D662-E94C-8D75-C594D075F0BA}" srcOrd="2" destOrd="0" presId="urn:microsoft.com/office/officeart/2005/8/layout/lProcess3"/>
    <dgm:cxn modelId="{A635E0B0-88DC-9A4A-B92E-4BC55FD0160D}" type="presParOf" srcId="{7CD6FAEA-14DD-0F4B-8F15-C5C84B8DACC9}" destId="{2C3AFAFE-6F0E-A842-823D-0C4C67C8A1CB}" srcOrd="3" destOrd="0" presId="urn:microsoft.com/office/officeart/2005/8/layout/lProcess3"/>
    <dgm:cxn modelId="{E89EDCDC-B53A-234C-A61B-2CFEFBB4B011}" type="presParOf" srcId="{7CD6FAEA-14DD-0F4B-8F15-C5C84B8DACC9}" destId="{6B9ADA0F-D2B1-154A-BA59-411DF2BF673D}" srcOrd="4" destOrd="0" presId="urn:microsoft.com/office/officeart/2005/8/layout/lProcess3"/>
    <dgm:cxn modelId="{7C1F4AFC-B058-0049-84AC-1339D9F5D064}" type="presParOf" srcId="{8F56BC26-CF8B-7747-A816-0C326DA9C3A8}" destId="{2C7CF69F-1C1A-5849-BADD-FCD8BEDD2795}" srcOrd="3" destOrd="0" presId="urn:microsoft.com/office/officeart/2005/8/layout/lProcess3"/>
    <dgm:cxn modelId="{8C02BD9E-FFF2-EC48-8C6D-90EB6E7EE654}" type="presParOf" srcId="{8F56BC26-CF8B-7747-A816-0C326DA9C3A8}" destId="{7747BDF2-66A8-8A45-AB52-D0DBB2AA1837}" srcOrd="4" destOrd="0" presId="urn:microsoft.com/office/officeart/2005/8/layout/lProcess3"/>
    <dgm:cxn modelId="{D67FACF5-0F60-5C44-A673-13C9D9E08F0E}" type="presParOf" srcId="{7747BDF2-66A8-8A45-AB52-D0DBB2AA1837}" destId="{3A6F568D-42A4-3445-A5AD-3C09BBF6CFA9}" srcOrd="0" destOrd="0" presId="urn:microsoft.com/office/officeart/2005/8/layout/lProcess3"/>
    <dgm:cxn modelId="{75AA71CD-000C-1B48-9EDE-B8B767FD237B}" type="presParOf" srcId="{7747BDF2-66A8-8A45-AB52-D0DBB2AA1837}" destId="{B1C5075E-E0E0-F844-AB8E-DF8E149AF215}" srcOrd="1" destOrd="0" presId="urn:microsoft.com/office/officeart/2005/8/layout/lProcess3"/>
    <dgm:cxn modelId="{5F4972E7-49A5-2646-960E-5BAAEE003D00}" type="presParOf" srcId="{7747BDF2-66A8-8A45-AB52-D0DBB2AA1837}" destId="{42B87F67-11C4-7044-B3E8-2AD522646C22}" srcOrd="2" destOrd="0" presId="urn:microsoft.com/office/officeart/2005/8/layout/lProcess3"/>
    <dgm:cxn modelId="{BD4BB7B8-E81E-6D4A-966B-34157A95134B}" type="presParOf" srcId="{7747BDF2-66A8-8A45-AB52-D0DBB2AA1837}" destId="{8E26EE6B-5268-8743-B980-5B19D7A278C0}" srcOrd="3" destOrd="0" presId="urn:microsoft.com/office/officeart/2005/8/layout/lProcess3"/>
    <dgm:cxn modelId="{EBE922BA-E520-C54B-8E0D-0C83FCF1BD54}" type="presParOf" srcId="{7747BDF2-66A8-8A45-AB52-D0DBB2AA1837}" destId="{18FB95E8-0AD6-534A-87D5-3D7D58DBD2EC}" srcOrd="4" destOrd="0" presId="urn:microsoft.com/office/officeart/2005/8/layout/lProcess3"/>
    <dgm:cxn modelId="{2463864D-65E8-BE48-BBAC-120C90356758}" type="presParOf" srcId="{8F56BC26-CF8B-7747-A816-0C326DA9C3A8}" destId="{D7BFCD08-67BD-274F-B283-63D52CBF8546}" srcOrd="5" destOrd="0" presId="urn:microsoft.com/office/officeart/2005/8/layout/lProcess3"/>
    <dgm:cxn modelId="{0B3C5495-D73C-4F49-8FEF-A47C8FE60FBF}" type="presParOf" srcId="{8F56BC26-CF8B-7747-A816-0C326DA9C3A8}" destId="{4B85C2A2-FE58-2F47-B687-454ED4EB0F13}" srcOrd="6" destOrd="0" presId="urn:microsoft.com/office/officeart/2005/8/layout/lProcess3"/>
    <dgm:cxn modelId="{4A416F20-514B-7847-9212-E7162045E28B}" type="presParOf" srcId="{4B85C2A2-FE58-2F47-B687-454ED4EB0F13}" destId="{AC80930A-517E-0241-A186-1B06B3C5EE9C}" srcOrd="0" destOrd="0" presId="urn:microsoft.com/office/officeart/2005/8/layout/lProcess3"/>
    <dgm:cxn modelId="{013CC194-BE06-C442-AE54-E9BB0BCA9B59}" type="presParOf" srcId="{4B85C2A2-FE58-2F47-B687-454ED4EB0F13}" destId="{335E7669-E508-B146-893E-2050E9E50CE4}" srcOrd="1" destOrd="0" presId="urn:microsoft.com/office/officeart/2005/8/layout/lProcess3"/>
    <dgm:cxn modelId="{47C1329F-541F-3249-ADF4-BD3D662E8008}" type="presParOf" srcId="{4B85C2A2-FE58-2F47-B687-454ED4EB0F13}" destId="{523A6489-52DB-5945-B460-E5D985B5420B}" srcOrd="2" destOrd="0" presId="urn:microsoft.com/office/officeart/2005/8/layout/lProcess3"/>
    <dgm:cxn modelId="{DC6549B9-B121-454E-AF10-ECC5C04687C0}" type="presParOf" srcId="{4B85C2A2-FE58-2F47-B687-454ED4EB0F13}" destId="{B433752A-C1EC-C94E-BECF-A8FED785E584}" srcOrd="3" destOrd="0" presId="urn:microsoft.com/office/officeart/2005/8/layout/lProcess3"/>
    <dgm:cxn modelId="{1773143F-39C8-9541-B015-6722B01CCDC2}" type="presParOf" srcId="{4B85C2A2-FE58-2F47-B687-454ED4EB0F13}" destId="{01903EE7-7FB7-1D40-8A1B-E57311EB5B73}"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DE34DC-9C34-EF47-A188-D120C00DE495}"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8AEBE569-C1A5-CF4A-977E-6859F432957D}">
      <dgm:prSet phldrT="[Text]"/>
      <dgm:spPr/>
      <dgm:t>
        <a:bodyPr/>
        <a:lstStyle/>
        <a:p>
          <a:r>
            <a:rPr lang="en-US" dirty="0">
              <a:solidFill>
                <a:schemeClr val="bg1"/>
              </a:solidFill>
            </a:rPr>
            <a:t>2012</a:t>
          </a:r>
        </a:p>
      </dgm:t>
    </dgm:pt>
    <dgm:pt modelId="{BCF2BE7C-9257-4B46-9E74-8F91D4D1104F}" type="parTrans" cxnId="{1EE0BE79-3082-1C40-A007-B62CFBC08B15}">
      <dgm:prSet/>
      <dgm:spPr/>
      <dgm:t>
        <a:bodyPr/>
        <a:lstStyle/>
        <a:p>
          <a:endParaRPr lang="en-US"/>
        </a:p>
      </dgm:t>
    </dgm:pt>
    <dgm:pt modelId="{3491EEBA-B4F7-2944-9859-E50FC933E635}" type="sibTrans" cxnId="{1EE0BE79-3082-1C40-A007-B62CFBC08B15}">
      <dgm:prSet/>
      <dgm:spPr/>
      <dgm:t>
        <a:bodyPr/>
        <a:lstStyle/>
        <a:p>
          <a:endParaRPr lang="en-US"/>
        </a:p>
      </dgm:t>
    </dgm:pt>
    <dgm:pt modelId="{F168E60C-10E0-6649-A94D-E820464B0D34}">
      <dgm:prSet phldrT="[Text]"/>
      <dgm:spPr/>
      <dgm:t>
        <a:bodyPr/>
        <a:lstStyle/>
        <a:p>
          <a:r>
            <a:rPr lang="en-US" dirty="0"/>
            <a:t>NPs and Specialists</a:t>
          </a:r>
        </a:p>
      </dgm:t>
    </dgm:pt>
    <dgm:pt modelId="{6AB19052-EA47-5543-BB02-D8DA9836D896}" type="parTrans" cxnId="{D920AD19-5274-BF49-A88A-EB5C6643AB44}">
      <dgm:prSet/>
      <dgm:spPr/>
      <dgm:t>
        <a:bodyPr/>
        <a:lstStyle/>
        <a:p>
          <a:endParaRPr lang="en-US"/>
        </a:p>
      </dgm:t>
    </dgm:pt>
    <dgm:pt modelId="{3898E9FA-173C-BC4B-893F-D781DF469DBD}" type="sibTrans" cxnId="{D920AD19-5274-BF49-A88A-EB5C6643AB44}">
      <dgm:prSet/>
      <dgm:spPr/>
      <dgm:t>
        <a:bodyPr/>
        <a:lstStyle/>
        <a:p>
          <a:endParaRPr lang="en-US"/>
        </a:p>
      </dgm:t>
    </dgm:pt>
    <dgm:pt modelId="{6B9D625F-B9F5-E74F-88D6-C39BB7C122D8}">
      <dgm:prSet phldrT="[Text]"/>
      <dgm:spPr/>
      <dgm:t>
        <a:bodyPr/>
        <a:lstStyle/>
        <a:p>
          <a:r>
            <a:rPr lang="en-US" dirty="0">
              <a:solidFill>
                <a:schemeClr val="bg1"/>
              </a:solidFill>
            </a:rPr>
            <a:t>2015</a:t>
          </a:r>
        </a:p>
      </dgm:t>
    </dgm:pt>
    <dgm:pt modelId="{335E1465-AEFB-BF4C-A7DD-30473B58A31E}" type="parTrans" cxnId="{075418D9-2BFF-154B-837B-083E81ECE908}">
      <dgm:prSet/>
      <dgm:spPr/>
      <dgm:t>
        <a:bodyPr/>
        <a:lstStyle/>
        <a:p>
          <a:endParaRPr lang="en-US"/>
        </a:p>
      </dgm:t>
    </dgm:pt>
    <dgm:pt modelId="{E5760220-586D-8C41-91F4-1244D44C49E1}" type="sibTrans" cxnId="{075418D9-2BFF-154B-837B-083E81ECE908}">
      <dgm:prSet/>
      <dgm:spPr/>
      <dgm:t>
        <a:bodyPr/>
        <a:lstStyle/>
        <a:p>
          <a:endParaRPr lang="en-US"/>
        </a:p>
      </dgm:t>
    </dgm:pt>
    <dgm:pt modelId="{6A87317C-419D-C848-A69F-31E79F96BB6A}">
      <dgm:prSet phldrT="[Text]"/>
      <dgm:spPr/>
      <dgm:t>
        <a:bodyPr/>
        <a:lstStyle/>
        <a:p>
          <a:r>
            <a:rPr lang="en-US" dirty="0"/>
            <a:t>Non-member appointment</a:t>
          </a:r>
        </a:p>
      </dgm:t>
    </dgm:pt>
    <dgm:pt modelId="{301E4BE2-1993-B141-8FA1-52513663AC3A}" type="parTrans" cxnId="{CF156D1E-A2CA-2048-8DE7-80E7802BB9EA}">
      <dgm:prSet/>
      <dgm:spPr/>
      <dgm:t>
        <a:bodyPr/>
        <a:lstStyle/>
        <a:p>
          <a:endParaRPr lang="en-US"/>
        </a:p>
      </dgm:t>
    </dgm:pt>
    <dgm:pt modelId="{55A8063B-F4F9-0746-9E0A-F9EC41845F02}" type="sibTrans" cxnId="{CF156D1E-A2CA-2048-8DE7-80E7802BB9EA}">
      <dgm:prSet/>
      <dgm:spPr/>
      <dgm:t>
        <a:bodyPr/>
        <a:lstStyle/>
        <a:p>
          <a:endParaRPr lang="en-US"/>
        </a:p>
      </dgm:t>
    </dgm:pt>
    <dgm:pt modelId="{4B46D72C-8723-6842-8A93-F43403F3145E}">
      <dgm:prSet phldrT="[Text]"/>
      <dgm:spPr/>
      <dgm:t>
        <a:bodyPr/>
        <a:lstStyle/>
        <a:p>
          <a:r>
            <a:rPr lang="en-US" dirty="0">
              <a:solidFill>
                <a:schemeClr val="bg1"/>
              </a:solidFill>
            </a:rPr>
            <a:t>2016</a:t>
          </a:r>
        </a:p>
      </dgm:t>
    </dgm:pt>
    <dgm:pt modelId="{1E26FDF8-1D05-1E4D-AC6A-8279FAD48B27}" type="parTrans" cxnId="{0618C286-4469-654B-81E1-54237ABCC028}">
      <dgm:prSet/>
      <dgm:spPr/>
      <dgm:t>
        <a:bodyPr/>
        <a:lstStyle/>
        <a:p>
          <a:endParaRPr lang="en-US"/>
        </a:p>
      </dgm:t>
    </dgm:pt>
    <dgm:pt modelId="{6B5888FD-FA32-6C42-ACA8-37D4D0059A62}" type="sibTrans" cxnId="{0618C286-4469-654B-81E1-54237ABCC028}">
      <dgm:prSet/>
      <dgm:spPr/>
      <dgm:t>
        <a:bodyPr/>
        <a:lstStyle/>
        <a:p>
          <a:endParaRPr lang="en-US"/>
        </a:p>
      </dgm:t>
    </dgm:pt>
    <dgm:pt modelId="{7C6E0DD1-BAE0-0A4A-9F75-C47DF7368F6E}">
      <dgm:prSet phldrT="[Text]"/>
      <dgm:spPr/>
      <dgm:t>
        <a:bodyPr/>
        <a:lstStyle/>
        <a:p>
          <a:r>
            <a:rPr lang="en-US" dirty="0"/>
            <a:t>BC Societies Act</a:t>
          </a:r>
        </a:p>
      </dgm:t>
    </dgm:pt>
    <dgm:pt modelId="{FF1A43DA-F370-6C49-B46F-22E479B7ECE2}" type="parTrans" cxnId="{746A3DC0-3FE0-B048-B965-86244ED20318}">
      <dgm:prSet/>
      <dgm:spPr/>
      <dgm:t>
        <a:bodyPr/>
        <a:lstStyle/>
        <a:p>
          <a:endParaRPr lang="en-US"/>
        </a:p>
      </dgm:t>
    </dgm:pt>
    <dgm:pt modelId="{F7BFE0C7-0535-1E45-AF9E-1D09A114C4F8}" type="sibTrans" cxnId="{746A3DC0-3FE0-B048-B965-86244ED20318}">
      <dgm:prSet/>
      <dgm:spPr/>
      <dgm:t>
        <a:bodyPr/>
        <a:lstStyle/>
        <a:p>
          <a:endParaRPr lang="en-US"/>
        </a:p>
      </dgm:t>
    </dgm:pt>
    <dgm:pt modelId="{1FCA320C-1368-F449-B183-46E8FE755002}">
      <dgm:prSet phldrT="[Text]"/>
      <dgm:spPr/>
      <dgm:t>
        <a:bodyPr/>
        <a:lstStyle/>
        <a:p>
          <a:r>
            <a:rPr lang="en-US" dirty="0">
              <a:solidFill>
                <a:schemeClr val="bg1"/>
              </a:solidFill>
            </a:rPr>
            <a:t>2017</a:t>
          </a:r>
        </a:p>
      </dgm:t>
    </dgm:pt>
    <dgm:pt modelId="{81AC0019-A0EE-9043-AC52-3E0AFA427BD2}" type="parTrans" cxnId="{F7555D74-F2BE-A849-B1EF-CE9DB9D6A0BD}">
      <dgm:prSet/>
      <dgm:spPr/>
      <dgm:t>
        <a:bodyPr/>
        <a:lstStyle/>
        <a:p>
          <a:endParaRPr lang="en-US"/>
        </a:p>
      </dgm:t>
    </dgm:pt>
    <dgm:pt modelId="{7028E5B2-3690-074B-BD09-0E352D0A4DC0}" type="sibTrans" cxnId="{F7555D74-F2BE-A849-B1EF-CE9DB9D6A0BD}">
      <dgm:prSet/>
      <dgm:spPr/>
      <dgm:t>
        <a:bodyPr/>
        <a:lstStyle/>
        <a:p>
          <a:endParaRPr lang="en-US"/>
        </a:p>
      </dgm:t>
    </dgm:pt>
    <dgm:pt modelId="{5D45703D-4921-AA47-8026-1D34A3BB5CDA}">
      <dgm:prSet phldrT="[Text]"/>
      <dgm:spPr/>
      <dgm:t>
        <a:bodyPr/>
        <a:lstStyle/>
        <a:p>
          <a:r>
            <a:rPr lang="en-US" dirty="0"/>
            <a:t>Community member elected</a:t>
          </a:r>
        </a:p>
      </dgm:t>
    </dgm:pt>
    <dgm:pt modelId="{4AFDF95D-21FE-FE41-93A2-A4DA789D2C9D}" type="parTrans" cxnId="{9CC9CE96-DE8B-E442-A499-96B9793C8D2D}">
      <dgm:prSet/>
      <dgm:spPr/>
      <dgm:t>
        <a:bodyPr/>
        <a:lstStyle/>
        <a:p>
          <a:endParaRPr lang="en-US"/>
        </a:p>
      </dgm:t>
    </dgm:pt>
    <dgm:pt modelId="{BA26B251-1494-BD4E-92B5-5DA10F6CB07F}" type="sibTrans" cxnId="{9CC9CE96-DE8B-E442-A499-96B9793C8D2D}">
      <dgm:prSet/>
      <dgm:spPr/>
      <dgm:t>
        <a:bodyPr/>
        <a:lstStyle/>
        <a:p>
          <a:endParaRPr lang="en-US"/>
        </a:p>
      </dgm:t>
    </dgm:pt>
    <dgm:pt modelId="{9E0E290D-43FB-724F-A3DD-1B0098923991}">
      <dgm:prSet phldrT="[Text]"/>
      <dgm:spPr>
        <a:solidFill>
          <a:schemeClr val="accent2">
            <a:alpha val="90000"/>
          </a:schemeClr>
        </a:solidFill>
      </dgm:spPr>
      <dgm:t>
        <a:bodyPr/>
        <a:lstStyle/>
        <a:p>
          <a:r>
            <a:rPr lang="en-US" dirty="0"/>
            <a:t>Equality</a:t>
          </a:r>
        </a:p>
      </dgm:t>
    </dgm:pt>
    <dgm:pt modelId="{59CE6754-BDF8-2947-B523-864284BDD385}" type="parTrans" cxnId="{274E9BF2-CDCA-864F-8037-968A2BAD9EBD}">
      <dgm:prSet/>
      <dgm:spPr/>
      <dgm:t>
        <a:bodyPr/>
        <a:lstStyle/>
        <a:p>
          <a:endParaRPr lang="en-US"/>
        </a:p>
      </dgm:t>
    </dgm:pt>
    <dgm:pt modelId="{CB8307D6-A7B9-6741-9AB6-26BB9574669E}" type="sibTrans" cxnId="{274E9BF2-CDCA-864F-8037-968A2BAD9EBD}">
      <dgm:prSet/>
      <dgm:spPr/>
      <dgm:t>
        <a:bodyPr/>
        <a:lstStyle/>
        <a:p>
          <a:endParaRPr lang="en-US"/>
        </a:p>
      </dgm:t>
    </dgm:pt>
    <dgm:pt modelId="{C48A49E3-412C-F94E-B9E9-A03E941F5AA0}">
      <dgm:prSet phldrT="[Text]"/>
      <dgm:spPr>
        <a:solidFill>
          <a:schemeClr val="accent2">
            <a:alpha val="90000"/>
          </a:schemeClr>
        </a:solidFill>
      </dgm:spPr>
      <dgm:t>
        <a:bodyPr/>
        <a:lstStyle/>
        <a:p>
          <a:r>
            <a:rPr lang="en-US" dirty="0"/>
            <a:t>Sustainability</a:t>
          </a:r>
        </a:p>
      </dgm:t>
    </dgm:pt>
    <dgm:pt modelId="{157DBC30-2702-7B4E-9B1D-5E7001C025BD}" type="parTrans" cxnId="{2842380E-38A5-B340-8A99-46331BA1552B}">
      <dgm:prSet/>
      <dgm:spPr/>
      <dgm:t>
        <a:bodyPr/>
        <a:lstStyle/>
        <a:p>
          <a:endParaRPr lang="en-US"/>
        </a:p>
      </dgm:t>
    </dgm:pt>
    <dgm:pt modelId="{F4AA8E29-F345-644F-B860-034A6D7FB4A2}" type="sibTrans" cxnId="{2842380E-38A5-B340-8A99-46331BA1552B}">
      <dgm:prSet/>
      <dgm:spPr/>
      <dgm:t>
        <a:bodyPr/>
        <a:lstStyle/>
        <a:p>
          <a:endParaRPr lang="en-US"/>
        </a:p>
      </dgm:t>
    </dgm:pt>
    <dgm:pt modelId="{6DC49DF0-7FFA-0942-A72F-E9EFC36605CA}">
      <dgm:prSet phldrT="[Text]"/>
      <dgm:spPr>
        <a:solidFill>
          <a:schemeClr val="accent2">
            <a:alpha val="90000"/>
          </a:schemeClr>
        </a:solidFill>
      </dgm:spPr>
      <dgm:t>
        <a:bodyPr/>
        <a:lstStyle/>
        <a:p>
          <a:r>
            <a:rPr lang="en-US" dirty="0"/>
            <a:t>Conformity</a:t>
          </a:r>
        </a:p>
      </dgm:t>
    </dgm:pt>
    <dgm:pt modelId="{8F15645D-47D6-6D44-9915-AE2540C280B9}" type="parTrans" cxnId="{8BF8EB94-9842-0745-95E7-E71D6197EE12}">
      <dgm:prSet/>
      <dgm:spPr/>
      <dgm:t>
        <a:bodyPr/>
        <a:lstStyle/>
        <a:p>
          <a:endParaRPr lang="en-US"/>
        </a:p>
      </dgm:t>
    </dgm:pt>
    <dgm:pt modelId="{63734AC1-5EB0-C041-A718-AC5C8A5DF9A5}" type="sibTrans" cxnId="{8BF8EB94-9842-0745-95E7-E71D6197EE12}">
      <dgm:prSet/>
      <dgm:spPr/>
      <dgm:t>
        <a:bodyPr/>
        <a:lstStyle/>
        <a:p>
          <a:endParaRPr lang="en-US"/>
        </a:p>
      </dgm:t>
    </dgm:pt>
    <dgm:pt modelId="{62DC7FF9-1F45-2348-BFED-A48120593033}">
      <dgm:prSet phldrT="[Text]"/>
      <dgm:spPr>
        <a:solidFill>
          <a:schemeClr val="accent2">
            <a:alpha val="90000"/>
          </a:schemeClr>
        </a:solidFill>
      </dgm:spPr>
      <dgm:t>
        <a:bodyPr/>
        <a:lstStyle/>
        <a:p>
          <a:r>
            <a:rPr lang="en-US" dirty="0"/>
            <a:t>Proficiency</a:t>
          </a:r>
        </a:p>
      </dgm:t>
    </dgm:pt>
    <dgm:pt modelId="{94CEC76E-1B15-4445-B354-78CA348796A0}" type="parTrans" cxnId="{0FF76527-209D-CC48-B440-4E4BE3668215}">
      <dgm:prSet/>
      <dgm:spPr/>
      <dgm:t>
        <a:bodyPr/>
        <a:lstStyle/>
        <a:p>
          <a:endParaRPr lang="en-US"/>
        </a:p>
      </dgm:t>
    </dgm:pt>
    <dgm:pt modelId="{990C9CCA-9265-3B44-9748-8A87390A9178}" type="sibTrans" cxnId="{0FF76527-209D-CC48-B440-4E4BE3668215}">
      <dgm:prSet/>
      <dgm:spPr/>
      <dgm:t>
        <a:bodyPr/>
        <a:lstStyle/>
        <a:p>
          <a:endParaRPr lang="en-US"/>
        </a:p>
      </dgm:t>
    </dgm:pt>
    <dgm:pt modelId="{8F56BC26-CF8B-7747-A816-0C326DA9C3A8}" type="pres">
      <dgm:prSet presAssocID="{98DE34DC-9C34-EF47-A188-D120C00DE495}" presName="Name0" presStyleCnt="0">
        <dgm:presLayoutVars>
          <dgm:chPref val="3"/>
          <dgm:dir/>
          <dgm:animLvl val="lvl"/>
          <dgm:resizeHandles/>
        </dgm:presLayoutVars>
      </dgm:prSet>
      <dgm:spPr/>
      <dgm:t>
        <a:bodyPr/>
        <a:lstStyle/>
        <a:p>
          <a:endParaRPr lang="en-US"/>
        </a:p>
      </dgm:t>
    </dgm:pt>
    <dgm:pt modelId="{0BCBDD31-98E3-254C-8E9E-26EB1D8A1677}" type="pres">
      <dgm:prSet presAssocID="{8AEBE569-C1A5-CF4A-977E-6859F432957D}" presName="horFlow" presStyleCnt="0"/>
      <dgm:spPr/>
    </dgm:pt>
    <dgm:pt modelId="{42BB833C-D462-DD40-999C-EDF758EBC33F}" type="pres">
      <dgm:prSet presAssocID="{8AEBE569-C1A5-CF4A-977E-6859F432957D}" presName="bigChev" presStyleLbl="node1" presStyleIdx="0" presStyleCnt="4"/>
      <dgm:spPr/>
      <dgm:t>
        <a:bodyPr/>
        <a:lstStyle/>
        <a:p>
          <a:endParaRPr lang="en-US"/>
        </a:p>
      </dgm:t>
    </dgm:pt>
    <dgm:pt modelId="{3163B3F6-570D-2945-A639-650B0B699550}" type="pres">
      <dgm:prSet presAssocID="{6AB19052-EA47-5543-BB02-D8DA9836D896}" presName="parTrans" presStyleCnt="0"/>
      <dgm:spPr/>
    </dgm:pt>
    <dgm:pt modelId="{FE4B6167-031A-284D-9734-F7CBFD53C2F2}" type="pres">
      <dgm:prSet presAssocID="{F168E60C-10E0-6649-A94D-E820464B0D34}" presName="node" presStyleLbl="alignAccFollowNode1" presStyleIdx="0" presStyleCnt="8">
        <dgm:presLayoutVars>
          <dgm:bulletEnabled val="1"/>
        </dgm:presLayoutVars>
      </dgm:prSet>
      <dgm:spPr/>
      <dgm:t>
        <a:bodyPr/>
        <a:lstStyle/>
        <a:p>
          <a:endParaRPr lang="en-US"/>
        </a:p>
      </dgm:t>
    </dgm:pt>
    <dgm:pt modelId="{DFA0AA30-3D88-8A40-A2E4-96BFDFC3B839}" type="pres">
      <dgm:prSet presAssocID="{3898E9FA-173C-BC4B-893F-D781DF469DBD}" presName="sibTrans" presStyleCnt="0"/>
      <dgm:spPr/>
    </dgm:pt>
    <dgm:pt modelId="{2CC9B35E-38E2-784B-AAD1-B69DF8E99BB9}" type="pres">
      <dgm:prSet presAssocID="{9E0E290D-43FB-724F-A3DD-1B0098923991}" presName="node" presStyleLbl="alignAccFollowNode1" presStyleIdx="1" presStyleCnt="8">
        <dgm:presLayoutVars>
          <dgm:bulletEnabled val="1"/>
        </dgm:presLayoutVars>
      </dgm:prSet>
      <dgm:spPr/>
      <dgm:t>
        <a:bodyPr/>
        <a:lstStyle/>
        <a:p>
          <a:endParaRPr lang="en-US"/>
        </a:p>
      </dgm:t>
    </dgm:pt>
    <dgm:pt modelId="{8AEE1B60-F053-DD44-9668-184F4EAF00DC}" type="pres">
      <dgm:prSet presAssocID="{8AEBE569-C1A5-CF4A-977E-6859F432957D}" presName="vSp" presStyleCnt="0"/>
      <dgm:spPr/>
    </dgm:pt>
    <dgm:pt modelId="{7CD6FAEA-14DD-0F4B-8F15-C5C84B8DACC9}" type="pres">
      <dgm:prSet presAssocID="{6B9D625F-B9F5-E74F-88D6-C39BB7C122D8}" presName="horFlow" presStyleCnt="0"/>
      <dgm:spPr/>
    </dgm:pt>
    <dgm:pt modelId="{0E3ACA59-F727-2D49-B0B6-5CAB8983D40C}" type="pres">
      <dgm:prSet presAssocID="{6B9D625F-B9F5-E74F-88D6-C39BB7C122D8}" presName="bigChev" presStyleLbl="node1" presStyleIdx="1" presStyleCnt="4"/>
      <dgm:spPr/>
      <dgm:t>
        <a:bodyPr/>
        <a:lstStyle/>
        <a:p>
          <a:endParaRPr lang="en-US"/>
        </a:p>
      </dgm:t>
    </dgm:pt>
    <dgm:pt modelId="{4D2D6F92-8C75-3140-BCF5-0119F57FBB80}" type="pres">
      <dgm:prSet presAssocID="{301E4BE2-1993-B141-8FA1-52513663AC3A}" presName="parTrans" presStyleCnt="0"/>
      <dgm:spPr/>
    </dgm:pt>
    <dgm:pt modelId="{ABC113F4-D662-E94C-8D75-C594D075F0BA}" type="pres">
      <dgm:prSet presAssocID="{6A87317C-419D-C848-A69F-31E79F96BB6A}" presName="node" presStyleLbl="alignAccFollowNode1" presStyleIdx="2" presStyleCnt="8">
        <dgm:presLayoutVars>
          <dgm:bulletEnabled val="1"/>
        </dgm:presLayoutVars>
      </dgm:prSet>
      <dgm:spPr/>
      <dgm:t>
        <a:bodyPr/>
        <a:lstStyle/>
        <a:p>
          <a:endParaRPr lang="en-US"/>
        </a:p>
      </dgm:t>
    </dgm:pt>
    <dgm:pt modelId="{2C3AFAFE-6F0E-A842-823D-0C4C67C8A1CB}" type="pres">
      <dgm:prSet presAssocID="{55A8063B-F4F9-0746-9E0A-F9EC41845F02}" presName="sibTrans" presStyleCnt="0"/>
      <dgm:spPr/>
    </dgm:pt>
    <dgm:pt modelId="{6B9ADA0F-D2B1-154A-BA59-411DF2BF673D}" type="pres">
      <dgm:prSet presAssocID="{C48A49E3-412C-F94E-B9E9-A03E941F5AA0}" presName="node" presStyleLbl="alignAccFollowNode1" presStyleIdx="3" presStyleCnt="8">
        <dgm:presLayoutVars>
          <dgm:bulletEnabled val="1"/>
        </dgm:presLayoutVars>
      </dgm:prSet>
      <dgm:spPr/>
      <dgm:t>
        <a:bodyPr/>
        <a:lstStyle/>
        <a:p>
          <a:endParaRPr lang="en-US"/>
        </a:p>
      </dgm:t>
    </dgm:pt>
    <dgm:pt modelId="{2C7CF69F-1C1A-5849-BADD-FCD8BEDD2795}" type="pres">
      <dgm:prSet presAssocID="{6B9D625F-B9F5-E74F-88D6-C39BB7C122D8}" presName="vSp" presStyleCnt="0"/>
      <dgm:spPr/>
    </dgm:pt>
    <dgm:pt modelId="{7747BDF2-66A8-8A45-AB52-D0DBB2AA1837}" type="pres">
      <dgm:prSet presAssocID="{4B46D72C-8723-6842-8A93-F43403F3145E}" presName="horFlow" presStyleCnt="0"/>
      <dgm:spPr/>
    </dgm:pt>
    <dgm:pt modelId="{3A6F568D-42A4-3445-A5AD-3C09BBF6CFA9}" type="pres">
      <dgm:prSet presAssocID="{4B46D72C-8723-6842-8A93-F43403F3145E}" presName="bigChev" presStyleLbl="node1" presStyleIdx="2" presStyleCnt="4"/>
      <dgm:spPr/>
      <dgm:t>
        <a:bodyPr/>
        <a:lstStyle/>
        <a:p>
          <a:endParaRPr lang="en-US"/>
        </a:p>
      </dgm:t>
    </dgm:pt>
    <dgm:pt modelId="{B1C5075E-E0E0-F844-AB8E-DF8E149AF215}" type="pres">
      <dgm:prSet presAssocID="{FF1A43DA-F370-6C49-B46F-22E479B7ECE2}" presName="parTrans" presStyleCnt="0"/>
      <dgm:spPr/>
    </dgm:pt>
    <dgm:pt modelId="{42B87F67-11C4-7044-B3E8-2AD522646C22}" type="pres">
      <dgm:prSet presAssocID="{7C6E0DD1-BAE0-0A4A-9F75-C47DF7368F6E}" presName="node" presStyleLbl="alignAccFollowNode1" presStyleIdx="4" presStyleCnt="8">
        <dgm:presLayoutVars>
          <dgm:bulletEnabled val="1"/>
        </dgm:presLayoutVars>
      </dgm:prSet>
      <dgm:spPr/>
      <dgm:t>
        <a:bodyPr/>
        <a:lstStyle/>
        <a:p>
          <a:endParaRPr lang="en-US"/>
        </a:p>
      </dgm:t>
    </dgm:pt>
    <dgm:pt modelId="{8E26EE6B-5268-8743-B980-5B19D7A278C0}" type="pres">
      <dgm:prSet presAssocID="{F7BFE0C7-0535-1E45-AF9E-1D09A114C4F8}" presName="sibTrans" presStyleCnt="0"/>
      <dgm:spPr/>
    </dgm:pt>
    <dgm:pt modelId="{18FB95E8-0AD6-534A-87D5-3D7D58DBD2EC}" type="pres">
      <dgm:prSet presAssocID="{6DC49DF0-7FFA-0942-A72F-E9EFC36605CA}" presName="node" presStyleLbl="alignAccFollowNode1" presStyleIdx="5" presStyleCnt="8">
        <dgm:presLayoutVars>
          <dgm:bulletEnabled val="1"/>
        </dgm:presLayoutVars>
      </dgm:prSet>
      <dgm:spPr/>
      <dgm:t>
        <a:bodyPr/>
        <a:lstStyle/>
        <a:p>
          <a:endParaRPr lang="en-US"/>
        </a:p>
      </dgm:t>
    </dgm:pt>
    <dgm:pt modelId="{D7BFCD08-67BD-274F-B283-63D52CBF8546}" type="pres">
      <dgm:prSet presAssocID="{4B46D72C-8723-6842-8A93-F43403F3145E}" presName="vSp" presStyleCnt="0"/>
      <dgm:spPr/>
    </dgm:pt>
    <dgm:pt modelId="{4B85C2A2-FE58-2F47-B687-454ED4EB0F13}" type="pres">
      <dgm:prSet presAssocID="{1FCA320C-1368-F449-B183-46E8FE755002}" presName="horFlow" presStyleCnt="0"/>
      <dgm:spPr/>
    </dgm:pt>
    <dgm:pt modelId="{AC80930A-517E-0241-A186-1B06B3C5EE9C}" type="pres">
      <dgm:prSet presAssocID="{1FCA320C-1368-F449-B183-46E8FE755002}" presName="bigChev" presStyleLbl="node1" presStyleIdx="3" presStyleCnt="4"/>
      <dgm:spPr/>
      <dgm:t>
        <a:bodyPr/>
        <a:lstStyle/>
        <a:p>
          <a:endParaRPr lang="en-US"/>
        </a:p>
      </dgm:t>
    </dgm:pt>
    <dgm:pt modelId="{335E7669-E508-B146-893E-2050E9E50CE4}" type="pres">
      <dgm:prSet presAssocID="{4AFDF95D-21FE-FE41-93A2-A4DA789D2C9D}" presName="parTrans" presStyleCnt="0"/>
      <dgm:spPr/>
    </dgm:pt>
    <dgm:pt modelId="{523A6489-52DB-5945-B460-E5D985B5420B}" type="pres">
      <dgm:prSet presAssocID="{5D45703D-4921-AA47-8026-1D34A3BB5CDA}" presName="node" presStyleLbl="alignAccFollowNode1" presStyleIdx="6" presStyleCnt="8">
        <dgm:presLayoutVars>
          <dgm:bulletEnabled val="1"/>
        </dgm:presLayoutVars>
      </dgm:prSet>
      <dgm:spPr/>
      <dgm:t>
        <a:bodyPr/>
        <a:lstStyle/>
        <a:p>
          <a:endParaRPr lang="en-US"/>
        </a:p>
      </dgm:t>
    </dgm:pt>
    <dgm:pt modelId="{B433752A-C1EC-C94E-BECF-A8FED785E584}" type="pres">
      <dgm:prSet presAssocID="{BA26B251-1494-BD4E-92B5-5DA10F6CB07F}" presName="sibTrans" presStyleCnt="0"/>
      <dgm:spPr/>
    </dgm:pt>
    <dgm:pt modelId="{01903EE7-7FB7-1D40-8A1B-E57311EB5B73}" type="pres">
      <dgm:prSet presAssocID="{62DC7FF9-1F45-2348-BFED-A48120593033}" presName="node" presStyleLbl="alignAccFollowNode1" presStyleIdx="7" presStyleCnt="8">
        <dgm:presLayoutVars>
          <dgm:bulletEnabled val="1"/>
        </dgm:presLayoutVars>
      </dgm:prSet>
      <dgm:spPr/>
      <dgm:t>
        <a:bodyPr/>
        <a:lstStyle/>
        <a:p>
          <a:endParaRPr lang="en-US"/>
        </a:p>
      </dgm:t>
    </dgm:pt>
  </dgm:ptLst>
  <dgm:cxnLst>
    <dgm:cxn modelId="{41F7617C-9F72-CE44-A51B-08D916BE429B}" type="presOf" srcId="{8AEBE569-C1A5-CF4A-977E-6859F432957D}" destId="{42BB833C-D462-DD40-999C-EDF758EBC33F}" srcOrd="0" destOrd="0" presId="urn:microsoft.com/office/officeart/2005/8/layout/lProcess3"/>
    <dgm:cxn modelId="{45C45163-CB6C-8A42-9B94-253C338C11EE}" type="presOf" srcId="{F168E60C-10E0-6649-A94D-E820464B0D34}" destId="{FE4B6167-031A-284D-9734-F7CBFD53C2F2}" srcOrd="0" destOrd="0" presId="urn:microsoft.com/office/officeart/2005/8/layout/lProcess3"/>
    <dgm:cxn modelId="{A3A26503-1C3D-2F4B-8993-DA9C9F50357B}" type="presOf" srcId="{4B46D72C-8723-6842-8A93-F43403F3145E}" destId="{3A6F568D-42A4-3445-A5AD-3C09BBF6CFA9}" srcOrd="0" destOrd="0" presId="urn:microsoft.com/office/officeart/2005/8/layout/lProcess3"/>
    <dgm:cxn modelId="{34DADA24-A42E-8D49-8C38-9A2BE8CB156A}" type="presOf" srcId="{1FCA320C-1368-F449-B183-46E8FE755002}" destId="{AC80930A-517E-0241-A186-1B06B3C5EE9C}" srcOrd="0" destOrd="0" presId="urn:microsoft.com/office/officeart/2005/8/layout/lProcess3"/>
    <dgm:cxn modelId="{F9561BCC-9F3B-DD45-9ECA-768BBCF1085B}" type="presOf" srcId="{62DC7FF9-1F45-2348-BFED-A48120593033}" destId="{01903EE7-7FB7-1D40-8A1B-E57311EB5B73}" srcOrd="0" destOrd="0" presId="urn:microsoft.com/office/officeart/2005/8/layout/lProcess3"/>
    <dgm:cxn modelId="{0618C286-4469-654B-81E1-54237ABCC028}" srcId="{98DE34DC-9C34-EF47-A188-D120C00DE495}" destId="{4B46D72C-8723-6842-8A93-F43403F3145E}" srcOrd="2" destOrd="0" parTransId="{1E26FDF8-1D05-1E4D-AC6A-8279FAD48B27}" sibTransId="{6B5888FD-FA32-6C42-ACA8-37D4D0059A62}"/>
    <dgm:cxn modelId="{F7555D74-F2BE-A849-B1EF-CE9DB9D6A0BD}" srcId="{98DE34DC-9C34-EF47-A188-D120C00DE495}" destId="{1FCA320C-1368-F449-B183-46E8FE755002}" srcOrd="3" destOrd="0" parTransId="{81AC0019-A0EE-9043-AC52-3E0AFA427BD2}" sibTransId="{7028E5B2-3690-074B-BD09-0E352D0A4DC0}"/>
    <dgm:cxn modelId="{A2B72808-4B8B-DB49-9DC2-C0EBA4830CAE}" type="presOf" srcId="{6A87317C-419D-C848-A69F-31E79F96BB6A}" destId="{ABC113F4-D662-E94C-8D75-C594D075F0BA}" srcOrd="0" destOrd="0" presId="urn:microsoft.com/office/officeart/2005/8/layout/lProcess3"/>
    <dgm:cxn modelId="{0FF76527-209D-CC48-B440-4E4BE3668215}" srcId="{1FCA320C-1368-F449-B183-46E8FE755002}" destId="{62DC7FF9-1F45-2348-BFED-A48120593033}" srcOrd="1" destOrd="0" parTransId="{94CEC76E-1B15-4445-B354-78CA348796A0}" sibTransId="{990C9CCA-9265-3B44-9748-8A87390A9178}"/>
    <dgm:cxn modelId="{CF156D1E-A2CA-2048-8DE7-80E7802BB9EA}" srcId="{6B9D625F-B9F5-E74F-88D6-C39BB7C122D8}" destId="{6A87317C-419D-C848-A69F-31E79F96BB6A}" srcOrd="0" destOrd="0" parTransId="{301E4BE2-1993-B141-8FA1-52513663AC3A}" sibTransId="{55A8063B-F4F9-0746-9E0A-F9EC41845F02}"/>
    <dgm:cxn modelId="{274E9BF2-CDCA-864F-8037-968A2BAD9EBD}" srcId="{8AEBE569-C1A5-CF4A-977E-6859F432957D}" destId="{9E0E290D-43FB-724F-A3DD-1B0098923991}" srcOrd="1" destOrd="0" parTransId="{59CE6754-BDF8-2947-B523-864284BDD385}" sibTransId="{CB8307D6-A7B9-6741-9AB6-26BB9574669E}"/>
    <dgm:cxn modelId="{8BF8EB94-9842-0745-95E7-E71D6197EE12}" srcId="{4B46D72C-8723-6842-8A93-F43403F3145E}" destId="{6DC49DF0-7FFA-0942-A72F-E9EFC36605CA}" srcOrd="1" destOrd="0" parTransId="{8F15645D-47D6-6D44-9915-AE2540C280B9}" sibTransId="{63734AC1-5EB0-C041-A718-AC5C8A5DF9A5}"/>
    <dgm:cxn modelId="{93C40A4D-7E27-2D44-B905-D8A471D2AECD}" type="presOf" srcId="{6B9D625F-B9F5-E74F-88D6-C39BB7C122D8}" destId="{0E3ACA59-F727-2D49-B0B6-5CAB8983D40C}" srcOrd="0" destOrd="0" presId="urn:microsoft.com/office/officeart/2005/8/layout/lProcess3"/>
    <dgm:cxn modelId="{D3207F87-3821-DB48-9E06-C3E740A28C13}" type="presOf" srcId="{5D45703D-4921-AA47-8026-1D34A3BB5CDA}" destId="{523A6489-52DB-5945-B460-E5D985B5420B}" srcOrd="0" destOrd="0" presId="urn:microsoft.com/office/officeart/2005/8/layout/lProcess3"/>
    <dgm:cxn modelId="{F19BEA66-7916-5841-B370-888383A42FF1}" type="presOf" srcId="{98DE34DC-9C34-EF47-A188-D120C00DE495}" destId="{8F56BC26-CF8B-7747-A816-0C326DA9C3A8}" srcOrd="0" destOrd="0" presId="urn:microsoft.com/office/officeart/2005/8/layout/lProcess3"/>
    <dgm:cxn modelId="{2842380E-38A5-B340-8A99-46331BA1552B}" srcId="{6B9D625F-B9F5-E74F-88D6-C39BB7C122D8}" destId="{C48A49E3-412C-F94E-B9E9-A03E941F5AA0}" srcOrd="1" destOrd="0" parTransId="{157DBC30-2702-7B4E-9B1D-5E7001C025BD}" sibTransId="{F4AA8E29-F345-644F-B860-034A6D7FB4A2}"/>
    <dgm:cxn modelId="{8E92A379-F05C-8449-BA2E-63A0E12327CF}" type="presOf" srcId="{6DC49DF0-7FFA-0942-A72F-E9EFC36605CA}" destId="{18FB95E8-0AD6-534A-87D5-3D7D58DBD2EC}" srcOrd="0" destOrd="0" presId="urn:microsoft.com/office/officeart/2005/8/layout/lProcess3"/>
    <dgm:cxn modelId="{A3D243D9-F704-3548-9622-406F57BA1FAB}" type="presOf" srcId="{9E0E290D-43FB-724F-A3DD-1B0098923991}" destId="{2CC9B35E-38E2-784B-AAD1-B69DF8E99BB9}" srcOrd="0" destOrd="0" presId="urn:microsoft.com/office/officeart/2005/8/layout/lProcess3"/>
    <dgm:cxn modelId="{D920AD19-5274-BF49-A88A-EB5C6643AB44}" srcId="{8AEBE569-C1A5-CF4A-977E-6859F432957D}" destId="{F168E60C-10E0-6649-A94D-E820464B0D34}" srcOrd="0" destOrd="0" parTransId="{6AB19052-EA47-5543-BB02-D8DA9836D896}" sibTransId="{3898E9FA-173C-BC4B-893F-D781DF469DBD}"/>
    <dgm:cxn modelId="{1EE0BE79-3082-1C40-A007-B62CFBC08B15}" srcId="{98DE34DC-9C34-EF47-A188-D120C00DE495}" destId="{8AEBE569-C1A5-CF4A-977E-6859F432957D}" srcOrd="0" destOrd="0" parTransId="{BCF2BE7C-9257-4B46-9E74-8F91D4D1104F}" sibTransId="{3491EEBA-B4F7-2944-9859-E50FC933E635}"/>
    <dgm:cxn modelId="{06F4ACAB-8B20-F24B-AD6B-85C22B937298}" type="presOf" srcId="{C48A49E3-412C-F94E-B9E9-A03E941F5AA0}" destId="{6B9ADA0F-D2B1-154A-BA59-411DF2BF673D}" srcOrd="0" destOrd="0" presId="urn:microsoft.com/office/officeart/2005/8/layout/lProcess3"/>
    <dgm:cxn modelId="{9CC9CE96-DE8B-E442-A499-96B9793C8D2D}" srcId="{1FCA320C-1368-F449-B183-46E8FE755002}" destId="{5D45703D-4921-AA47-8026-1D34A3BB5CDA}" srcOrd="0" destOrd="0" parTransId="{4AFDF95D-21FE-FE41-93A2-A4DA789D2C9D}" sibTransId="{BA26B251-1494-BD4E-92B5-5DA10F6CB07F}"/>
    <dgm:cxn modelId="{075418D9-2BFF-154B-837B-083E81ECE908}" srcId="{98DE34DC-9C34-EF47-A188-D120C00DE495}" destId="{6B9D625F-B9F5-E74F-88D6-C39BB7C122D8}" srcOrd="1" destOrd="0" parTransId="{335E1465-AEFB-BF4C-A7DD-30473B58A31E}" sibTransId="{E5760220-586D-8C41-91F4-1244D44C49E1}"/>
    <dgm:cxn modelId="{746A3DC0-3FE0-B048-B965-86244ED20318}" srcId="{4B46D72C-8723-6842-8A93-F43403F3145E}" destId="{7C6E0DD1-BAE0-0A4A-9F75-C47DF7368F6E}" srcOrd="0" destOrd="0" parTransId="{FF1A43DA-F370-6C49-B46F-22E479B7ECE2}" sibTransId="{F7BFE0C7-0535-1E45-AF9E-1D09A114C4F8}"/>
    <dgm:cxn modelId="{A4D93650-70E8-0640-ACE3-E33EDA32BB44}" type="presOf" srcId="{7C6E0DD1-BAE0-0A4A-9F75-C47DF7368F6E}" destId="{42B87F67-11C4-7044-B3E8-2AD522646C22}" srcOrd="0" destOrd="0" presId="urn:microsoft.com/office/officeart/2005/8/layout/lProcess3"/>
    <dgm:cxn modelId="{4097E1CC-505A-E544-B5A7-A43EE6A5E930}" type="presParOf" srcId="{8F56BC26-CF8B-7747-A816-0C326DA9C3A8}" destId="{0BCBDD31-98E3-254C-8E9E-26EB1D8A1677}" srcOrd="0" destOrd="0" presId="urn:microsoft.com/office/officeart/2005/8/layout/lProcess3"/>
    <dgm:cxn modelId="{48CEDBAA-7133-DB42-B7D1-3F1879DAD36E}" type="presParOf" srcId="{0BCBDD31-98E3-254C-8E9E-26EB1D8A1677}" destId="{42BB833C-D462-DD40-999C-EDF758EBC33F}" srcOrd="0" destOrd="0" presId="urn:microsoft.com/office/officeart/2005/8/layout/lProcess3"/>
    <dgm:cxn modelId="{3FBC44E2-53C1-1A4D-AAE7-7998F1E22B11}" type="presParOf" srcId="{0BCBDD31-98E3-254C-8E9E-26EB1D8A1677}" destId="{3163B3F6-570D-2945-A639-650B0B699550}" srcOrd="1" destOrd="0" presId="urn:microsoft.com/office/officeart/2005/8/layout/lProcess3"/>
    <dgm:cxn modelId="{9EAA3E4D-7A1D-B844-B7AB-6147AB07862C}" type="presParOf" srcId="{0BCBDD31-98E3-254C-8E9E-26EB1D8A1677}" destId="{FE4B6167-031A-284D-9734-F7CBFD53C2F2}" srcOrd="2" destOrd="0" presId="urn:microsoft.com/office/officeart/2005/8/layout/lProcess3"/>
    <dgm:cxn modelId="{CC987444-25F3-1B49-8743-A69924E42056}" type="presParOf" srcId="{0BCBDD31-98E3-254C-8E9E-26EB1D8A1677}" destId="{DFA0AA30-3D88-8A40-A2E4-96BFDFC3B839}" srcOrd="3" destOrd="0" presId="urn:microsoft.com/office/officeart/2005/8/layout/lProcess3"/>
    <dgm:cxn modelId="{F7D967F4-95F0-A944-8BE2-9458A84766DD}" type="presParOf" srcId="{0BCBDD31-98E3-254C-8E9E-26EB1D8A1677}" destId="{2CC9B35E-38E2-784B-AAD1-B69DF8E99BB9}" srcOrd="4" destOrd="0" presId="urn:microsoft.com/office/officeart/2005/8/layout/lProcess3"/>
    <dgm:cxn modelId="{FB1E6DED-9A16-9C4B-8140-AF22B6A2C22A}" type="presParOf" srcId="{8F56BC26-CF8B-7747-A816-0C326DA9C3A8}" destId="{8AEE1B60-F053-DD44-9668-184F4EAF00DC}" srcOrd="1" destOrd="0" presId="urn:microsoft.com/office/officeart/2005/8/layout/lProcess3"/>
    <dgm:cxn modelId="{0A1A7C2C-212F-934A-BC03-3F9E2113CF08}" type="presParOf" srcId="{8F56BC26-CF8B-7747-A816-0C326DA9C3A8}" destId="{7CD6FAEA-14DD-0F4B-8F15-C5C84B8DACC9}" srcOrd="2" destOrd="0" presId="urn:microsoft.com/office/officeart/2005/8/layout/lProcess3"/>
    <dgm:cxn modelId="{B25B8959-E5A0-F141-8ED7-5A8309892A93}" type="presParOf" srcId="{7CD6FAEA-14DD-0F4B-8F15-C5C84B8DACC9}" destId="{0E3ACA59-F727-2D49-B0B6-5CAB8983D40C}" srcOrd="0" destOrd="0" presId="urn:microsoft.com/office/officeart/2005/8/layout/lProcess3"/>
    <dgm:cxn modelId="{DC4EEE2D-324A-1043-B319-5E79C4A77DF5}" type="presParOf" srcId="{7CD6FAEA-14DD-0F4B-8F15-C5C84B8DACC9}" destId="{4D2D6F92-8C75-3140-BCF5-0119F57FBB80}" srcOrd="1" destOrd="0" presId="urn:microsoft.com/office/officeart/2005/8/layout/lProcess3"/>
    <dgm:cxn modelId="{244E3286-7FE7-724B-838E-82A67680C61E}" type="presParOf" srcId="{7CD6FAEA-14DD-0F4B-8F15-C5C84B8DACC9}" destId="{ABC113F4-D662-E94C-8D75-C594D075F0BA}" srcOrd="2" destOrd="0" presId="urn:microsoft.com/office/officeart/2005/8/layout/lProcess3"/>
    <dgm:cxn modelId="{A635E0B0-88DC-9A4A-B92E-4BC55FD0160D}" type="presParOf" srcId="{7CD6FAEA-14DD-0F4B-8F15-C5C84B8DACC9}" destId="{2C3AFAFE-6F0E-A842-823D-0C4C67C8A1CB}" srcOrd="3" destOrd="0" presId="urn:microsoft.com/office/officeart/2005/8/layout/lProcess3"/>
    <dgm:cxn modelId="{E89EDCDC-B53A-234C-A61B-2CFEFBB4B011}" type="presParOf" srcId="{7CD6FAEA-14DD-0F4B-8F15-C5C84B8DACC9}" destId="{6B9ADA0F-D2B1-154A-BA59-411DF2BF673D}" srcOrd="4" destOrd="0" presId="urn:microsoft.com/office/officeart/2005/8/layout/lProcess3"/>
    <dgm:cxn modelId="{7C1F4AFC-B058-0049-84AC-1339D9F5D064}" type="presParOf" srcId="{8F56BC26-CF8B-7747-A816-0C326DA9C3A8}" destId="{2C7CF69F-1C1A-5849-BADD-FCD8BEDD2795}" srcOrd="3" destOrd="0" presId="urn:microsoft.com/office/officeart/2005/8/layout/lProcess3"/>
    <dgm:cxn modelId="{8C02BD9E-FFF2-EC48-8C6D-90EB6E7EE654}" type="presParOf" srcId="{8F56BC26-CF8B-7747-A816-0C326DA9C3A8}" destId="{7747BDF2-66A8-8A45-AB52-D0DBB2AA1837}" srcOrd="4" destOrd="0" presId="urn:microsoft.com/office/officeart/2005/8/layout/lProcess3"/>
    <dgm:cxn modelId="{D67FACF5-0F60-5C44-A673-13C9D9E08F0E}" type="presParOf" srcId="{7747BDF2-66A8-8A45-AB52-D0DBB2AA1837}" destId="{3A6F568D-42A4-3445-A5AD-3C09BBF6CFA9}" srcOrd="0" destOrd="0" presId="urn:microsoft.com/office/officeart/2005/8/layout/lProcess3"/>
    <dgm:cxn modelId="{75AA71CD-000C-1B48-9EDE-B8B767FD237B}" type="presParOf" srcId="{7747BDF2-66A8-8A45-AB52-D0DBB2AA1837}" destId="{B1C5075E-E0E0-F844-AB8E-DF8E149AF215}" srcOrd="1" destOrd="0" presId="urn:microsoft.com/office/officeart/2005/8/layout/lProcess3"/>
    <dgm:cxn modelId="{5F4972E7-49A5-2646-960E-5BAAEE003D00}" type="presParOf" srcId="{7747BDF2-66A8-8A45-AB52-D0DBB2AA1837}" destId="{42B87F67-11C4-7044-B3E8-2AD522646C22}" srcOrd="2" destOrd="0" presId="urn:microsoft.com/office/officeart/2005/8/layout/lProcess3"/>
    <dgm:cxn modelId="{BD4BB7B8-E81E-6D4A-966B-34157A95134B}" type="presParOf" srcId="{7747BDF2-66A8-8A45-AB52-D0DBB2AA1837}" destId="{8E26EE6B-5268-8743-B980-5B19D7A278C0}" srcOrd="3" destOrd="0" presId="urn:microsoft.com/office/officeart/2005/8/layout/lProcess3"/>
    <dgm:cxn modelId="{EBE922BA-E520-C54B-8E0D-0C83FCF1BD54}" type="presParOf" srcId="{7747BDF2-66A8-8A45-AB52-D0DBB2AA1837}" destId="{18FB95E8-0AD6-534A-87D5-3D7D58DBD2EC}" srcOrd="4" destOrd="0" presId="urn:microsoft.com/office/officeart/2005/8/layout/lProcess3"/>
    <dgm:cxn modelId="{2463864D-65E8-BE48-BBAC-120C90356758}" type="presParOf" srcId="{8F56BC26-CF8B-7747-A816-0C326DA9C3A8}" destId="{D7BFCD08-67BD-274F-B283-63D52CBF8546}" srcOrd="5" destOrd="0" presId="urn:microsoft.com/office/officeart/2005/8/layout/lProcess3"/>
    <dgm:cxn modelId="{0B3C5495-D73C-4F49-8FEF-A47C8FE60FBF}" type="presParOf" srcId="{8F56BC26-CF8B-7747-A816-0C326DA9C3A8}" destId="{4B85C2A2-FE58-2F47-B687-454ED4EB0F13}" srcOrd="6" destOrd="0" presId="urn:microsoft.com/office/officeart/2005/8/layout/lProcess3"/>
    <dgm:cxn modelId="{4A416F20-514B-7847-9212-E7162045E28B}" type="presParOf" srcId="{4B85C2A2-FE58-2F47-B687-454ED4EB0F13}" destId="{AC80930A-517E-0241-A186-1B06B3C5EE9C}" srcOrd="0" destOrd="0" presId="urn:microsoft.com/office/officeart/2005/8/layout/lProcess3"/>
    <dgm:cxn modelId="{013CC194-BE06-C442-AE54-E9BB0BCA9B59}" type="presParOf" srcId="{4B85C2A2-FE58-2F47-B687-454ED4EB0F13}" destId="{335E7669-E508-B146-893E-2050E9E50CE4}" srcOrd="1" destOrd="0" presId="urn:microsoft.com/office/officeart/2005/8/layout/lProcess3"/>
    <dgm:cxn modelId="{47C1329F-541F-3249-ADF4-BD3D662E8008}" type="presParOf" srcId="{4B85C2A2-FE58-2F47-B687-454ED4EB0F13}" destId="{523A6489-52DB-5945-B460-E5D985B5420B}" srcOrd="2" destOrd="0" presId="urn:microsoft.com/office/officeart/2005/8/layout/lProcess3"/>
    <dgm:cxn modelId="{DC6549B9-B121-454E-AF10-ECC5C04687C0}" type="presParOf" srcId="{4B85C2A2-FE58-2F47-B687-454ED4EB0F13}" destId="{B433752A-C1EC-C94E-BECF-A8FED785E584}" srcOrd="3" destOrd="0" presId="urn:microsoft.com/office/officeart/2005/8/layout/lProcess3"/>
    <dgm:cxn modelId="{1773143F-39C8-9541-B015-6722B01CCDC2}" type="presParOf" srcId="{4B85C2A2-FE58-2F47-B687-454ED4EB0F13}" destId="{01903EE7-7FB7-1D40-8A1B-E57311EB5B73}"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B833C-D462-DD40-999C-EDF758EBC33F}">
      <dsp:nvSpPr>
        <dsp:cNvPr id="0" name=""/>
        <dsp:cNvSpPr/>
      </dsp:nvSpPr>
      <dsp:spPr>
        <a:xfrm>
          <a:off x="2289478" y="1506"/>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solidFill>
                <a:schemeClr val="bg1"/>
              </a:solidFill>
            </a:rPr>
            <a:t>2012</a:t>
          </a:r>
        </a:p>
      </dsp:txBody>
      <dsp:txXfrm>
        <a:off x="2781370" y="1506"/>
        <a:ext cx="1475676" cy="983783"/>
      </dsp:txXfrm>
    </dsp:sp>
    <dsp:sp modelId="{FE4B6167-031A-284D-9734-F7CBFD53C2F2}">
      <dsp:nvSpPr>
        <dsp:cNvPr id="0" name=""/>
        <dsp:cNvSpPr/>
      </dsp:nvSpPr>
      <dsp:spPr>
        <a:xfrm>
          <a:off x="4429208" y="85128"/>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NPs and Specialists</a:t>
          </a:r>
        </a:p>
      </dsp:txBody>
      <dsp:txXfrm>
        <a:off x="4837478" y="85128"/>
        <a:ext cx="1224811" cy="816540"/>
      </dsp:txXfrm>
    </dsp:sp>
    <dsp:sp modelId="{2CC9B35E-38E2-784B-AAD1-B69DF8E99BB9}">
      <dsp:nvSpPr>
        <dsp:cNvPr id="0" name=""/>
        <dsp:cNvSpPr/>
      </dsp:nvSpPr>
      <dsp:spPr>
        <a:xfrm>
          <a:off x="6184770" y="85128"/>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Equality</a:t>
          </a:r>
        </a:p>
      </dsp:txBody>
      <dsp:txXfrm>
        <a:off x="6593040" y="85128"/>
        <a:ext cx="1224811" cy="816540"/>
      </dsp:txXfrm>
    </dsp:sp>
    <dsp:sp modelId="{0E3ACA59-F727-2D49-B0B6-5CAB8983D40C}">
      <dsp:nvSpPr>
        <dsp:cNvPr id="0" name=""/>
        <dsp:cNvSpPr/>
      </dsp:nvSpPr>
      <dsp:spPr>
        <a:xfrm>
          <a:off x="2289478" y="1123019"/>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t>2015</a:t>
          </a:r>
        </a:p>
      </dsp:txBody>
      <dsp:txXfrm>
        <a:off x="2781370" y="1123019"/>
        <a:ext cx="1475676" cy="983783"/>
      </dsp:txXfrm>
    </dsp:sp>
    <dsp:sp modelId="{ABC113F4-D662-E94C-8D75-C594D075F0BA}">
      <dsp:nvSpPr>
        <dsp:cNvPr id="0" name=""/>
        <dsp:cNvSpPr/>
      </dsp:nvSpPr>
      <dsp:spPr>
        <a:xfrm>
          <a:off x="4429208" y="1206641"/>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Non-member appointment</a:t>
          </a:r>
        </a:p>
      </dsp:txBody>
      <dsp:txXfrm>
        <a:off x="4837478" y="1206641"/>
        <a:ext cx="1224811" cy="816540"/>
      </dsp:txXfrm>
    </dsp:sp>
    <dsp:sp modelId="{6B9ADA0F-D2B1-154A-BA59-411DF2BF673D}">
      <dsp:nvSpPr>
        <dsp:cNvPr id="0" name=""/>
        <dsp:cNvSpPr/>
      </dsp:nvSpPr>
      <dsp:spPr>
        <a:xfrm>
          <a:off x="6184770" y="1206641"/>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Sustainability</a:t>
          </a:r>
        </a:p>
      </dsp:txBody>
      <dsp:txXfrm>
        <a:off x="6593040" y="1206641"/>
        <a:ext cx="1224811" cy="816540"/>
      </dsp:txXfrm>
    </dsp:sp>
    <dsp:sp modelId="{3A6F568D-42A4-3445-A5AD-3C09BBF6CFA9}">
      <dsp:nvSpPr>
        <dsp:cNvPr id="0" name=""/>
        <dsp:cNvSpPr/>
      </dsp:nvSpPr>
      <dsp:spPr>
        <a:xfrm>
          <a:off x="2289478" y="2244533"/>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t>2016</a:t>
          </a:r>
        </a:p>
      </dsp:txBody>
      <dsp:txXfrm>
        <a:off x="2781370" y="2244533"/>
        <a:ext cx="1475676" cy="983783"/>
      </dsp:txXfrm>
    </dsp:sp>
    <dsp:sp modelId="{42B87F67-11C4-7044-B3E8-2AD522646C22}">
      <dsp:nvSpPr>
        <dsp:cNvPr id="0" name=""/>
        <dsp:cNvSpPr/>
      </dsp:nvSpPr>
      <dsp:spPr>
        <a:xfrm>
          <a:off x="4429208" y="2328154"/>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BC Societies Act</a:t>
          </a:r>
        </a:p>
      </dsp:txBody>
      <dsp:txXfrm>
        <a:off x="4837478" y="2328154"/>
        <a:ext cx="1224811" cy="816540"/>
      </dsp:txXfrm>
    </dsp:sp>
    <dsp:sp modelId="{18FB95E8-0AD6-534A-87D5-3D7D58DBD2EC}">
      <dsp:nvSpPr>
        <dsp:cNvPr id="0" name=""/>
        <dsp:cNvSpPr/>
      </dsp:nvSpPr>
      <dsp:spPr>
        <a:xfrm>
          <a:off x="6184770" y="2328154"/>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Conformity</a:t>
          </a:r>
        </a:p>
      </dsp:txBody>
      <dsp:txXfrm>
        <a:off x="6593040" y="2328154"/>
        <a:ext cx="1224811" cy="816540"/>
      </dsp:txXfrm>
    </dsp:sp>
    <dsp:sp modelId="{AC80930A-517E-0241-A186-1B06B3C5EE9C}">
      <dsp:nvSpPr>
        <dsp:cNvPr id="0" name=""/>
        <dsp:cNvSpPr/>
      </dsp:nvSpPr>
      <dsp:spPr>
        <a:xfrm>
          <a:off x="2289478" y="3366046"/>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t>2017</a:t>
          </a:r>
        </a:p>
      </dsp:txBody>
      <dsp:txXfrm>
        <a:off x="2781370" y="3366046"/>
        <a:ext cx="1475676" cy="983783"/>
      </dsp:txXfrm>
    </dsp:sp>
    <dsp:sp modelId="{523A6489-52DB-5945-B460-E5D985B5420B}">
      <dsp:nvSpPr>
        <dsp:cNvPr id="0" name=""/>
        <dsp:cNvSpPr/>
      </dsp:nvSpPr>
      <dsp:spPr>
        <a:xfrm>
          <a:off x="4429208" y="3449668"/>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Community member elected</a:t>
          </a:r>
        </a:p>
      </dsp:txBody>
      <dsp:txXfrm>
        <a:off x="4837478" y="3449668"/>
        <a:ext cx="1224811" cy="816540"/>
      </dsp:txXfrm>
    </dsp:sp>
    <dsp:sp modelId="{01903EE7-7FB7-1D40-8A1B-E57311EB5B73}">
      <dsp:nvSpPr>
        <dsp:cNvPr id="0" name=""/>
        <dsp:cNvSpPr/>
      </dsp:nvSpPr>
      <dsp:spPr>
        <a:xfrm>
          <a:off x="6184770" y="3449668"/>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Proficiency</a:t>
          </a:r>
        </a:p>
      </dsp:txBody>
      <dsp:txXfrm>
        <a:off x="6593040" y="3449668"/>
        <a:ext cx="1224811" cy="816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B833C-D462-DD40-999C-EDF758EBC33F}">
      <dsp:nvSpPr>
        <dsp:cNvPr id="0" name=""/>
        <dsp:cNvSpPr/>
      </dsp:nvSpPr>
      <dsp:spPr>
        <a:xfrm>
          <a:off x="2289478" y="1506"/>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solidFill>
                <a:schemeClr val="tx1"/>
              </a:solidFill>
            </a:rPr>
            <a:t>2012</a:t>
          </a:r>
        </a:p>
      </dsp:txBody>
      <dsp:txXfrm>
        <a:off x="2781370" y="1506"/>
        <a:ext cx="1475676" cy="983783"/>
      </dsp:txXfrm>
    </dsp:sp>
    <dsp:sp modelId="{FE4B6167-031A-284D-9734-F7CBFD53C2F2}">
      <dsp:nvSpPr>
        <dsp:cNvPr id="0" name=""/>
        <dsp:cNvSpPr/>
      </dsp:nvSpPr>
      <dsp:spPr>
        <a:xfrm>
          <a:off x="4429208" y="85128"/>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NPs and Specialists</a:t>
          </a:r>
        </a:p>
      </dsp:txBody>
      <dsp:txXfrm>
        <a:off x="4837478" y="85128"/>
        <a:ext cx="1224811" cy="816540"/>
      </dsp:txXfrm>
    </dsp:sp>
    <dsp:sp modelId="{2CC9B35E-38E2-784B-AAD1-B69DF8E99BB9}">
      <dsp:nvSpPr>
        <dsp:cNvPr id="0" name=""/>
        <dsp:cNvSpPr/>
      </dsp:nvSpPr>
      <dsp:spPr>
        <a:xfrm>
          <a:off x="6184770" y="85128"/>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Equality</a:t>
          </a:r>
        </a:p>
      </dsp:txBody>
      <dsp:txXfrm>
        <a:off x="6593040" y="85128"/>
        <a:ext cx="1224811" cy="816540"/>
      </dsp:txXfrm>
    </dsp:sp>
    <dsp:sp modelId="{0E3ACA59-F727-2D49-B0B6-5CAB8983D40C}">
      <dsp:nvSpPr>
        <dsp:cNvPr id="0" name=""/>
        <dsp:cNvSpPr/>
      </dsp:nvSpPr>
      <dsp:spPr>
        <a:xfrm>
          <a:off x="2289478" y="1123019"/>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t>2015</a:t>
          </a:r>
        </a:p>
      </dsp:txBody>
      <dsp:txXfrm>
        <a:off x="2781370" y="1123019"/>
        <a:ext cx="1475676" cy="983783"/>
      </dsp:txXfrm>
    </dsp:sp>
    <dsp:sp modelId="{ABC113F4-D662-E94C-8D75-C594D075F0BA}">
      <dsp:nvSpPr>
        <dsp:cNvPr id="0" name=""/>
        <dsp:cNvSpPr/>
      </dsp:nvSpPr>
      <dsp:spPr>
        <a:xfrm>
          <a:off x="4429208" y="1206641"/>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Non-member appointment</a:t>
          </a:r>
        </a:p>
      </dsp:txBody>
      <dsp:txXfrm>
        <a:off x="4837478" y="1206641"/>
        <a:ext cx="1224811" cy="816540"/>
      </dsp:txXfrm>
    </dsp:sp>
    <dsp:sp modelId="{6B9ADA0F-D2B1-154A-BA59-411DF2BF673D}">
      <dsp:nvSpPr>
        <dsp:cNvPr id="0" name=""/>
        <dsp:cNvSpPr/>
      </dsp:nvSpPr>
      <dsp:spPr>
        <a:xfrm>
          <a:off x="6184770" y="1206641"/>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Sustainability</a:t>
          </a:r>
        </a:p>
      </dsp:txBody>
      <dsp:txXfrm>
        <a:off x="6593040" y="1206641"/>
        <a:ext cx="1224811" cy="816540"/>
      </dsp:txXfrm>
    </dsp:sp>
    <dsp:sp modelId="{3A6F568D-42A4-3445-A5AD-3C09BBF6CFA9}">
      <dsp:nvSpPr>
        <dsp:cNvPr id="0" name=""/>
        <dsp:cNvSpPr/>
      </dsp:nvSpPr>
      <dsp:spPr>
        <a:xfrm>
          <a:off x="2289478" y="2244533"/>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t>2016</a:t>
          </a:r>
        </a:p>
      </dsp:txBody>
      <dsp:txXfrm>
        <a:off x="2781370" y="2244533"/>
        <a:ext cx="1475676" cy="983783"/>
      </dsp:txXfrm>
    </dsp:sp>
    <dsp:sp modelId="{42B87F67-11C4-7044-B3E8-2AD522646C22}">
      <dsp:nvSpPr>
        <dsp:cNvPr id="0" name=""/>
        <dsp:cNvSpPr/>
      </dsp:nvSpPr>
      <dsp:spPr>
        <a:xfrm>
          <a:off x="4429208" y="2328154"/>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BC Societies Act</a:t>
          </a:r>
        </a:p>
      </dsp:txBody>
      <dsp:txXfrm>
        <a:off x="4837478" y="2328154"/>
        <a:ext cx="1224811" cy="816540"/>
      </dsp:txXfrm>
    </dsp:sp>
    <dsp:sp modelId="{18FB95E8-0AD6-534A-87D5-3D7D58DBD2EC}">
      <dsp:nvSpPr>
        <dsp:cNvPr id="0" name=""/>
        <dsp:cNvSpPr/>
      </dsp:nvSpPr>
      <dsp:spPr>
        <a:xfrm>
          <a:off x="6184770" y="2328154"/>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Conformity</a:t>
          </a:r>
        </a:p>
      </dsp:txBody>
      <dsp:txXfrm>
        <a:off x="6593040" y="2328154"/>
        <a:ext cx="1224811" cy="816540"/>
      </dsp:txXfrm>
    </dsp:sp>
    <dsp:sp modelId="{AC80930A-517E-0241-A186-1B06B3C5EE9C}">
      <dsp:nvSpPr>
        <dsp:cNvPr id="0" name=""/>
        <dsp:cNvSpPr/>
      </dsp:nvSpPr>
      <dsp:spPr>
        <a:xfrm>
          <a:off x="2289478" y="3366046"/>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t>2017</a:t>
          </a:r>
        </a:p>
      </dsp:txBody>
      <dsp:txXfrm>
        <a:off x="2781370" y="3366046"/>
        <a:ext cx="1475676" cy="983783"/>
      </dsp:txXfrm>
    </dsp:sp>
    <dsp:sp modelId="{523A6489-52DB-5945-B460-E5D985B5420B}">
      <dsp:nvSpPr>
        <dsp:cNvPr id="0" name=""/>
        <dsp:cNvSpPr/>
      </dsp:nvSpPr>
      <dsp:spPr>
        <a:xfrm>
          <a:off x="4429208" y="3449668"/>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Community member elected</a:t>
          </a:r>
        </a:p>
      </dsp:txBody>
      <dsp:txXfrm>
        <a:off x="4837478" y="3449668"/>
        <a:ext cx="1224811" cy="816540"/>
      </dsp:txXfrm>
    </dsp:sp>
    <dsp:sp modelId="{01903EE7-7FB7-1D40-8A1B-E57311EB5B73}">
      <dsp:nvSpPr>
        <dsp:cNvPr id="0" name=""/>
        <dsp:cNvSpPr/>
      </dsp:nvSpPr>
      <dsp:spPr>
        <a:xfrm>
          <a:off x="6184770" y="3449668"/>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Proficiency</a:t>
          </a:r>
        </a:p>
      </dsp:txBody>
      <dsp:txXfrm>
        <a:off x="6593040" y="3449668"/>
        <a:ext cx="1224811" cy="816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B833C-D462-DD40-999C-EDF758EBC33F}">
      <dsp:nvSpPr>
        <dsp:cNvPr id="0" name=""/>
        <dsp:cNvSpPr/>
      </dsp:nvSpPr>
      <dsp:spPr>
        <a:xfrm>
          <a:off x="2289478" y="1506"/>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solidFill>
                <a:schemeClr val="bg1"/>
              </a:solidFill>
            </a:rPr>
            <a:t>2012</a:t>
          </a:r>
        </a:p>
      </dsp:txBody>
      <dsp:txXfrm>
        <a:off x="2781370" y="1506"/>
        <a:ext cx="1475676" cy="983783"/>
      </dsp:txXfrm>
    </dsp:sp>
    <dsp:sp modelId="{FE4B6167-031A-284D-9734-F7CBFD53C2F2}">
      <dsp:nvSpPr>
        <dsp:cNvPr id="0" name=""/>
        <dsp:cNvSpPr/>
      </dsp:nvSpPr>
      <dsp:spPr>
        <a:xfrm>
          <a:off x="4429208" y="85128"/>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NPs and Specialists</a:t>
          </a:r>
        </a:p>
      </dsp:txBody>
      <dsp:txXfrm>
        <a:off x="4837478" y="85128"/>
        <a:ext cx="1224811" cy="816540"/>
      </dsp:txXfrm>
    </dsp:sp>
    <dsp:sp modelId="{2CC9B35E-38E2-784B-AAD1-B69DF8E99BB9}">
      <dsp:nvSpPr>
        <dsp:cNvPr id="0" name=""/>
        <dsp:cNvSpPr/>
      </dsp:nvSpPr>
      <dsp:spPr>
        <a:xfrm>
          <a:off x="6184770" y="85128"/>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Equality</a:t>
          </a:r>
        </a:p>
      </dsp:txBody>
      <dsp:txXfrm>
        <a:off x="6593040" y="85128"/>
        <a:ext cx="1224811" cy="816540"/>
      </dsp:txXfrm>
    </dsp:sp>
    <dsp:sp modelId="{0E3ACA59-F727-2D49-B0B6-5CAB8983D40C}">
      <dsp:nvSpPr>
        <dsp:cNvPr id="0" name=""/>
        <dsp:cNvSpPr/>
      </dsp:nvSpPr>
      <dsp:spPr>
        <a:xfrm>
          <a:off x="2289478" y="1123019"/>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solidFill>
                <a:schemeClr val="tx1"/>
              </a:solidFill>
            </a:rPr>
            <a:t>2015</a:t>
          </a:r>
        </a:p>
      </dsp:txBody>
      <dsp:txXfrm>
        <a:off x="2781370" y="1123019"/>
        <a:ext cx="1475676" cy="983783"/>
      </dsp:txXfrm>
    </dsp:sp>
    <dsp:sp modelId="{ABC113F4-D662-E94C-8D75-C594D075F0BA}">
      <dsp:nvSpPr>
        <dsp:cNvPr id="0" name=""/>
        <dsp:cNvSpPr/>
      </dsp:nvSpPr>
      <dsp:spPr>
        <a:xfrm>
          <a:off x="4429208" y="1206641"/>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Non-member appointment</a:t>
          </a:r>
        </a:p>
      </dsp:txBody>
      <dsp:txXfrm>
        <a:off x="4837478" y="1206641"/>
        <a:ext cx="1224811" cy="816540"/>
      </dsp:txXfrm>
    </dsp:sp>
    <dsp:sp modelId="{6B9ADA0F-D2B1-154A-BA59-411DF2BF673D}">
      <dsp:nvSpPr>
        <dsp:cNvPr id="0" name=""/>
        <dsp:cNvSpPr/>
      </dsp:nvSpPr>
      <dsp:spPr>
        <a:xfrm>
          <a:off x="6184770" y="1206641"/>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Sustainability</a:t>
          </a:r>
        </a:p>
      </dsp:txBody>
      <dsp:txXfrm>
        <a:off x="6593040" y="1206641"/>
        <a:ext cx="1224811" cy="816540"/>
      </dsp:txXfrm>
    </dsp:sp>
    <dsp:sp modelId="{3A6F568D-42A4-3445-A5AD-3C09BBF6CFA9}">
      <dsp:nvSpPr>
        <dsp:cNvPr id="0" name=""/>
        <dsp:cNvSpPr/>
      </dsp:nvSpPr>
      <dsp:spPr>
        <a:xfrm>
          <a:off x="2289478" y="2244533"/>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t>2016</a:t>
          </a:r>
        </a:p>
      </dsp:txBody>
      <dsp:txXfrm>
        <a:off x="2781370" y="2244533"/>
        <a:ext cx="1475676" cy="983783"/>
      </dsp:txXfrm>
    </dsp:sp>
    <dsp:sp modelId="{42B87F67-11C4-7044-B3E8-2AD522646C22}">
      <dsp:nvSpPr>
        <dsp:cNvPr id="0" name=""/>
        <dsp:cNvSpPr/>
      </dsp:nvSpPr>
      <dsp:spPr>
        <a:xfrm>
          <a:off x="4429208" y="2328154"/>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BC Societies Act</a:t>
          </a:r>
        </a:p>
      </dsp:txBody>
      <dsp:txXfrm>
        <a:off x="4837478" y="2328154"/>
        <a:ext cx="1224811" cy="816540"/>
      </dsp:txXfrm>
    </dsp:sp>
    <dsp:sp modelId="{18FB95E8-0AD6-534A-87D5-3D7D58DBD2EC}">
      <dsp:nvSpPr>
        <dsp:cNvPr id="0" name=""/>
        <dsp:cNvSpPr/>
      </dsp:nvSpPr>
      <dsp:spPr>
        <a:xfrm>
          <a:off x="6184770" y="2328154"/>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Conformity</a:t>
          </a:r>
        </a:p>
      </dsp:txBody>
      <dsp:txXfrm>
        <a:off x="6593040" y="2328154"/>
        <a:ext cx="1224811" cy="816540"/>
      </dsp:txXfrm>
    </dsp:sp>
    <dsp:sp modelId="{AC80930A-517E-0241-A186-1B06B3C5EE9C}">
      <dsp:nvSpPr>
        <dsp:cNvPr id="0" name=""/>
        <dsp:cNvSpPr/>
      </dsp:nvSpPr>
      <dsp:spPr>
        <a:xfrm>
          <a:off x="2289478" y="3366046"/>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t>2017</a:t>
          </a:r>
        </a:p>
      </dsp:txBody>
      <dsp:txXfrm>
        <a:off x="2781370" y="3366046"/>
        <a:ext cx="1475676" cy="983783"/>
      </dsp:txXfrm>
    </dsp:sp>
    <dsp:sp modelId="{523A6489-52DB-5945-B460-E5D985B5420B}">
      <dsp:nvSpPr>
        <dsp:cNvPr id="0" name=""/>
        <dsp:cNvSpPr/>
      </dsp:nvSpPr>
      <dsp:spPr>
        <a:xfrm>
          <a:off x="4429208" y="3449668"/>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Community member elected</a:t>
          </a:r>
        </a:p>
      </dsp:txBody>
      <dsp:txXfrm>
        <a:off x="4837478" y="3449668"/>
        <a:ext cx="1224811" cy="816540"/>
      </dsp:txXfrm>
    </dsp:sp>
    <dsp:sp modelId="{01903EE7-7FB7-1D40-8A1B-E57311EB5B73}">
      <dsp:nvSpPr>
        <dsp:cNvPr id="0" name=""/>
        <dsp:cNvSpPr/>
      </dsp:nvSpPr>
      <dsp:spPr>
        <a:xfrm>
          <a:off x="6184770" y="3449668"/>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Proficiency</a:t>
          </a:r>
        </a:p>
      </dsp:txBody>
      <dsp:txXfrm>
        <a:off x="6593040" y="3449668"/>
        <a:ext cx="1224811" cy="816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B833C-D462-DD40-999C-EDF758EBC33F}">
      <dsp:nvSpPr>
        <dsp:cNvPr id="0" name=""/>
        <dsp:cNvSpPr/>
      </dsp:nvSpPr>
      <dsp:spPr>
        <a:xfrm>
          <a:off x="2289478" y="1506"/>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solidFill>
                <a:schemeClr val="bg1"/>
              </a:solidFill>
            </a:rPr>
            <a:t>2012</a:t>
          </a:r>
        </a:p>
      </dsp:txBody>
      <dsp:txXfrm>
        <a:off x="2781370" y="1506"/>
        <a:ext cx="1475676" cy="983783"/>
      </dsp:txXfrm>
    </dsp:sp>
    <dsp:sp modelId="{FE4B6167-031A-284D-9734-F7CBFD53C2F2}">
      <dsp:nvSpPr>
        <dsp:cNvPr id="0" name=""/>
        <dsp:cNvSpPr/>
      </dsp:nvSpPr>
      <dsp:spPr>
        <a:xfrm>
          <a:off x="4429208" y="85128"/>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NPs and Specialists</a:t>
          </a:r>
        </a:p>
      </dsp:txBody>
      <dsp:txXfrm>
        <a:off x="4837478" y="85128"/>
        <a:ext cx="1224811" cy="816540"/>
      </dsp:txXfrm>
    </dsp:sp>
    <dsp:sp modelId="{2CC9B35E-38E2-784B-AAD1-B69DF8E99BB9}">
      <dsp:nvSpPr>
        <dsp:cNvPr id="0" name=""/>
        <dsp:cNvSpPr/>
      </dsp:nvSpPr>
      <dsp:spPr>
        <a:xfrm>
          <a:off x="6184770" y="85128"/>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Equality</a:t>
          </a:r>
        </a:p>
      </dsp:txBody>
      <dsp:txXfrm>
        <a:off x="6593040" y="85128"/>
        <a:ext cx="1224811" cy="816540"/>
      </dsp:txXfrm>
    </dsp:sp>
    <dsp:sp modelId="{0E3ACA59-F727-2D49-B0B6-5CAB8983D40C}">
      <dsp:nvSpPr>
        <dsp:cNvPr id="0" name=""/>
        <dsp:cNvSpPr/>
      </dsp:nvSpPr>
      <dsp:spPr>
        <a:xfrm>
          <a:off x="2289478" y="1123019"/>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solidFill>
                <a:schemeClr val="bg1"/>
              </a:solidFill>
            </a:rPr>
            <a:t>2015</a:t>
          </a:r>
        </a:p>
      </dsp:txBody>
      <dsp:txXfrm>
        <a:off x="2781370" y="1123019"/>
        <a:ext cx="1475676" cy="983783"/>
      </dsp:txXfrm>
    </dsp:sp>
    <dsp:sp modelId="{ABC113F4-D662-E94C-8D75-C594D075F0BA}">
      <dsp:nvSpPr>
        <dsp:cNvPr id="0" name=""/>
        <dsp:cNvSpPr/>
      </dsp:nvSpPr>
      <dsp:spPr>
        <a:xfrm>
          <a:off x="4429208" y="1206641"/>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Non-member appointment</a:t>
          </a:r>
        </a:p>
      </dsp:txBody>
      <dsp:txXfrm>
        <a:off x="4837478" y="1206641"/>
        <a:ext cx="1224811" cy="816540"/>
      </dsp:txXfrm>
    </dsp:sp>
    <dsp:sp modelId="{6B9ADA0F-D2B1-154A-BA59-411DF2BF673D}">
      <dsp:nvSpPr>
        <dsp:cNvPr id="0" name=""/>
        <dsp:cNvSpPr/>
      </dsp:nvSpPr>
      <dsp:spPr>
        <a:xfrm>
          <a:off x="6184770" y="1206641"/>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Sustainability</a:t>
          </a:r>
        </a:p>
      </dsp:txBody>
      <dsp:txXfrm>
        <a:off x="6593040" y="1206641"/>
        <a:ext cx="1224811" cy="816540"/>
      </dsp:txXfrm>
    </dsp:sp>
    <dsp:sp modelId="{3A6F568D-42A4-3445-A5AD-3C09BBF6CFA9}">
      <dsp:nvSpPr>
        <dsp:cNvPr id="0" name=""/>
        <dsp:cNvSpPr/>
      </dsp:nvSpPr>
      <dsp:spPr>
        <a:xfrm>
          <a:off x="2289478" y="2244533"/>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solidFill>
                <a:schemeClr val="tx1"/>
              </a:solidFill>
            </a:rPr>
            <a:t>2016</a:t>
          </a:r>
        </a:p>
      </dsp:txBody>
      <dsp:txXfrm>
        <a:off x="2781370" y="2244533"/>
        <a:ext cx="1475676" cy="983783"/>
      </dsp:txXfrm>
    </dsp:sp>
    <dsp:sp modelId="{42B87F67-11C4-7044-B3E8-2AD522646C22}">
      <dsp:nvSpPr>
        <dsp:cNvPr id="0" name=""/>
        <dsp:cNvSpPr/>
      </dsp:nvSpPr>
      <dsp:spPr>
        <a:xfrm>
          <a:off x="4429208" y="2328154"/>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BC Societies Act</a:t>
          </a:r>
        </a:p>
      </dsp:txBody>
      <dsp:txXfrm>
        <a:off x="4837478" y="2328154"/>
        <a:ext cx="1224811" cy="816540"/>
      </dsp:txXfrm>
    </dsp:sp>
    <dsp:sp modelId="{18FB95E8-0AD6-534A-87D5-3D7D58DBD2EC}">
      <dsp:nvSpPr>
        <dsp:cNvPr id="0" name=""/>
        <dsp:cNvSpPr/>
      </dsp:nvSpPr>
      <dsp:spPr>
        <a:xfrm>
          <a:off x="6184770" y="2328154"/>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Conformity</a:t>
          </a:r>
        </a:p>
      </dsp:txBody>
      <dsp:txXfrm>
        <a:off x="6593040" y="2328154"/>
        <a:ext cx="1224811" cy="816540"/>
      </dsp:txXfrm>
    </dsp:sp>
    <dsp:sp modelId="{AC80930A-517E-0241-A186-1B06B3C5EE9C}">
      <dsp:nvSpPr>
        <dsp:cNvPr id="0" name=""/>
        <dsp:cNvSpPr/>
      </dsp:nvSpPr>
      <dsp:spPr>
        <a:xfrm>
          <a:off x="2289478" y="3366046"/>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t>2017</a:t>
          </a:r>
        </a:p>
      </dsp:txBody>
      <dsp:txXfrm>
        <a:off x="2781370" y="3366046"/>
        <a:ext cx="1475676" cy="983783"/>
      </dsp:txXfrm>
    </dsp:sp>
    <dsp:sp modelId="{523A6489-52DB-5945-B460-E5D985B5420B}">
      <dsp:nvSpPr>
        <dsp:cNvPr id="0" name=""/>
        <dsp:cNvSpPr/>
      </dsp:nvSpPr>
      <dsp:spPr>
        <a:xfrm>
          <a:off x="4429208" y="3449668"/>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Community member elected</a:t>
          </a:r>
        </a:p>
      </dsp:txBody>
      <dsp:txXfrm>
        <a:off x="4837478" y="3449668"/>
        <a:ext cx="1224811" cy="816540"/>
      </dsp:txXfrm>
    </dsp:sp>
    <dsp:sp modelId="{01903EE7-7FB7-1D40-8A1B-E57311EB5B73}">
      <dsp:nvSpPr>
        <dsp:cNvPr id="0" name=""/>
        <dsp:cNvSpPr/>
      </dsp:nvSpPr>
      <dsp:spPr>
        <a:xfrm>
          <a:off x="6184770" y="3449668"/>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Proficiency</a:t>
          </a:r>
        </a:p>
      </dsp:txBody>
      <dsp:txXfrm>
        <a:off x="6593040" y="3449668"/>
        <a:ext cx="1224811" cy="816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B833C-D462-DD40-999C-EDF758EBC33F}">
      <dsp:nvSpPr>
        <dsp:cNvPr id="0" name=""/>
        <dsp:cNvSpPr/>
      </dsp:nvSpPr>
      <dsp:spPr>
        <a:xfrm>
          <a:off x="2289478" y="1506"/>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solidFill>
                <a:schemeClr val="bg1"/>
              </a:solidFill>
            </a:rPr>
            <a:t>2012</a:t>
          </a:r>
        </a:p>
      </dsp:txBody>
      <dsp:txXfrm>
        <a:off x="2781370" y="1506"/>
        <a:ext cx="1475676" cy="983783"/>
      </dsp:txXfrm>
    </dsp:sp>
    <dsp:sp modelId="{FE4B6167-031A-284D-9734-F7CBFD53C2F2}">
      <dsp:nvSpPr>
        <dsp:cNvPr id="0" name=""/>
        <dsp:cNvSpPr/>
      </dsp:nvSpPr>
      <dsp:spPr>
        <a:xfrm>
          <a:off x="4429208" y="85128"/>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NPs and Specialists</a:t>
          </a:r>
        </a:p>
      </dsp:txBody>
      <dsp:txXfrm>
        <a:off x="4837478" y="85128"/>
        <a:ext cx="1224811" cy="816540"/>
      </dsp:txXfrm>
    </dsp:sp>
    <dsp:sp modelId="{2CC9B35E-38E2-784B-AAD1-B69DF8E99BB9}">
      <dsp:nvSpPr>
        <dsp:cNvPr id="0" name=""/>
        <dsp:cNvSpPr/>
      </dsp:nvSpPr>
      <dsp:spPr>
        <a:xfrm>
          <a:off x="6184770" y="85128"/>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Equality</a:t>
          </a:r>
        </a:p>
      </dsp:txBody>
      <dsp:txXfrm>
        <a:off x="6593040" y="85128"/>
        <a:ext cx="1224811" cy="816540"/>
      </dsp:txXfrm>
    </dsp:sp>
    <dsp:sp modelId="{0E3ACA59-F727-2D49-B0B6-5CAB8983D40C}">
      <dsp:nvSpPr>
        <dsp:cNvPr id="0" name=""/>
        <dsp:cNvSpPr/>
      </dsp:nvSpPr>
      <dsp:spPr>
        <a:xfrm>
          <a:off x="2289478" y="1123019"/>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solidFill>
                <a:schemeClr val="bg1"/>
              </a:solidFill>
            </a:rPr>
            <a:t>2015</a:t>
          </a:r>
        </a:p>
      </dsp:txBody>
      <dsp:txXfrm>
        <a:off x="2781370" y="1123019"/>
        <a:ext cx="1475676" cy="983783"/>
      </dsp:txXfrm>
    </dsp:sp>
    <dsp:sp modelId="{ABC113F4-D662-E94C-8D75-C594D075F0BA}">
      <dsp:nvSpPr>
        <dsp:cNvPr id="0" name=""/>
        <dsp:cNvSpPr/>
      </dsp:nvSpPr>
      <dsp:spPr>
        <a:xfrm>
          <a:off x="4429208" y="1206641"/>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Non-member appointment</a:t>
          </a:r>
        </a:p>
      </dsp:txBody>
      <dsp:txXfrm>
        <a:off x="4837478" y="1206641"/>
        <a:ext cx="1224811" cy="816540"/>
      </dsp:txXfrm>
    </dsp:sp>
    <dsp:sp modelId="{6B9ADA0F-D2B1-154A-BA59-411DF2BF673D}">
      <dsp:nvSpPr>
        <dsp:cNvPr id="0" name=""/>
        <dsp:cNvSpPr/>
      </dsp:nvSpPr>
      <dsp:spPr>
        <a:xfrm>
          <a:off x="6184770" y="1206641"/>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Sustainability</a:t>
          </a:r>
        </a:p>
      </dsp:txBody>
      <dsp:txXfrm>
        <a:off x="6593040" y="1206641"/>
        <a:ext cx="1224811" cy="816540"/>
      </dsp:txXfrm>
    </dsp:sp>
    <dsp:sp modelId="{3A6F568D-42A4-3445-A5AD-3C09BBF6CFA9}">
      <dsp:nvSpPr>
        <dsp:cNvPr id="0" name=""/>
        <dsp:cNvSpPr/>
      </dsp:nvSpPr>
      <dsp:spPr>
        <a:xfrm>
          <a:off x="2289478" y="2244533"/>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solidFill>
                <a:schemeClr val="bg1"/>
              </a:solidFill>
            </a:rPr>
            <a:t>2016</a:t>
          </a:r>
        </a:p>
      </dsp:txBody>
      <dsp:txXfrm>
        <a:off x="2781370" y="2244533"/>
        <a:ext cx="1475676" cy="983783"/>
      </dsp:txXfrm>
    </dsp:sp>
    <dsp:sp modelId="{42B87F67-11C4-7044-B3E8-2AD522646C22}">
      <dsp:nvSpPr>
        <dsp:cNvPr id="0" name=""/>
        <dsp:cNvSpPr/>
      </dsp:nvSpPr>
      <dsp:spPr>
        <a:xfrm>
          <a:off x="4429208" y="2328154"/>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BC Societies Act</a:t>
          </a:r>
        </a:p>
      </dsp:txBody>
      <dsp:txXfrm>
        <a:off x="4837478" y="2328154"/>
        <a:ext cx="1224811" cy="816540"/>
      </dsp:txXfrm>
    </dsp:sp>
    <dsp:sp modelId="{18FB95E8-0AD6-534A-87D5-3D7D58DBD2EC}">
      <dsp:nvSpPr>
        <dsp:cNvPr id="0" name=""/>
        <dsp:cNvSpPr/>
      </dsp:nvSpPr>
      <dsp:spPr>
        <a:xfrm>
          <a:off x="6184770" y="2328154"/>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Conformity</a:t>
          </a:r>
        </a:p>
      </dsp:txBody>
      <dsp:txXfrm>
        <a:off x="6593040" y="2328154"/>
        <a:ext cx="1224811" cy="816540"/>
      </dsp:txXfrm>
    </dsp:sp>
    <dsp:sp modelId="{AC80930A-517E-0241-A186-1B06B3C5EE9C}">
      <dsp:nvSpPr>
        <dsp:cNvPr id="0" name=""/>
        <dsp:cNvSpPr/>
      </dsp:nvSpPr>
      <dsp:spPr>
        <a:xfrm>
          <a:off x="2289478" y="3366046"/>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solidFill>
                <a:schemeClr val="tx1"/>
              </a:solidFill>
            </a:rPr>
            <a:t>2017</a:t>
          </a:r>
        </a:p>
      </dsp:txBody>
      <dsp:txXfrm>
        <a:off x="2781370" y="3366046"/>
        <a:ext cx="1475676" cy="983783"/>
      </dsp:txXfrm>
    </dsp:sp>
    <dsp:sp modelId="{523A6489-52DB-5945-B460-E5D985B5420B}">
      <dsp:nvSpPr>
        <dsp:cNvPr id="0" name=""/>
        <dsp:cNvSpPr/>
      </dsp:nvSpPr>
      <dsp:spPr>
        <a:xfrm>
          <a:off x="4429208" y="3449668"/>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Community member elected</a:t>
          </a:r>
        </a:p>
      </dsp:txBody>
      <dsp:txXfrm>
        <a:off x="4837478" y="3449668"/>
        <a:ext cx="1224811" cy="816540"/>
      </dsp:txXfrm>
    </dsp:sp>
    <dsp:sp modelId="{01903EE7-7FB7-1D40-8A1B-E57311EB5B73}">
      <dsp:nvSpPr>
        <dsp:cNvPr id="0" name=""/>
        <dsp:cNvSpPr/>
      </dsp:nvSpPr>
      <dsp:spPr>
        <a:xfrm>
          <a:off x="6184770" y="3449668"/>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Proficiency</a:t>
          </a:r>
        </a:p>
      </dsp:txBody>
      <dsp:txXfrm>
        <a:off x="6593040" y="3449668"/>
        <a:ext cx="1224811" cy="8165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B833C-D462-DD40-999C-EDF758EBC33F}">
      <dsp:nvSpPr>
        <dsp:cNvPr id="0" name=""/>
        <dsp:cNvSpPr/>
      </dsp:nvSpPr>
      <dsp:spPr>
        <a:xfrm>
          <a:off x="2289478" y="1506"/>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solidFill>
                <a:schemeClr val="bg1"/>
              </a:solidFill>
            </a:rPr>
            <a:t>2012</a:t>
          </a:r>
        </a:p>
      </dsp:txBody>
      <dsp:txXfrm>
        <a:off x="2781370" y="1506"/>
        <a:ext cx="1475676" cy="983783"/>
      </dsp:txXfrm>
    </dsp:sp>
    <dsp:sp modelId="{FE4B6167-031A-284D-9734-F7CBFD53C2F2}">
      <dsp:nvSpPr>
        <dsp:cNvPr id="0" name=""/>
        <dsp:cNvSpPr/>
      </dsp:nvSpPr>
      <dsp:spPr>
        <a:xfrm>
          <a:off x="4429208" y="85128"/>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NPs and Specialists</a:t>
          </a:r>
        </a:p>
      </dsp:txBody>
      <dsp:txXfrm>
        <a:off x="4837478" y="85128"/>
        <a:ext cx="1224811" cy="816540"/>
      </dsp:txXfrm>
    </dsp:sp>
    <dsp:sp modelId="{2CC9B35E-38E2-784B-AAD1-B69DF8E99BB9}">
      <dsp:nvSpPr>
        <dsp:cNvPr id="0" name=""/>
        <dsp:cNvSpPr/>
      </dsp:nvSpPr>
      <dsp:spPr>
        <a:xfrm>
          <a:off x="6184770" y="85128"/>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Equality</a:t>
          </a:r>
        </a:p>
      </dsp:txBody>
      <dsp:txXfrm>
        <a:off x="6593040" y="85128"/>
        <a:ext cx="1224811" cy="816540"/>
      </dsp:txXfrm>
    </dsp:sp>
    <dsp:sp modelId="{0E3ACA59-F727-2D49-B0B6-5CAB8983D40C}">
      <dsp:nvSpPr>
        <dsp:cNvPr id="0" name=""/>
        <dsp:cNvSpPr/>
      </dsp:nvSpPr>
      <dsp:spPr>
        <a:xfrm>
          <a:off x="2289478" y="1123019"/>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solidFill>
                <a:schemeClr val="bg1"/>
              </a:solidFill>
            </a:rPr>
            <a:t>2015</a:t>
          </a:r>
        </a:p>
      </dsp:txBody>
      <dsp:txXfrm>
        <a:off x="2781370" y="1123019"/>
        <a:ext cx="1475676" cy="983783"/>
      </dsp:txXfrm>
    </dsp:sp>
    <dsp:sp modelId="{ABC113F4-D662-E94C-8D75-C594D075F0BA}">
      <dsp:nvSpPr>
        <dsp:cNvPr id="0" name=""/>
        <dsp:cNvSpPr/>
      </dsp:nvSpPr>
      <dsp:spPr>
        <a:xfrm>
          <a:off x="4429208" y="1206641"/>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Non-member appointment</a:t>
          </a:r>
        </a:p>
      </dsp:txBody>
      <dsp:txXfrm>
        <a:off x="4837478" y="1206641"/>
        <a:ext cx="1224811" cy="816540"/>
      </dsp:txXfrm>
    </dsp:sp>
    <dsp:sp modelId="{6B9ADA0F-D2B1-154A-BA59-411DF2BF673D}">
      <dsp:nvSpPr>
        <dsp:cNvPr id="0" name=""/>
        <dsp:cNvSpPr/>
      </dsp:nvSpPr>
      <dsp:spPr>
        <a:xfrm>
          <a:off x="6184770" y="1206641"/>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Sustainability</a:t>
          </a:r>
        </a:p>
      </dsp:txBody>
      <dsp:txXfrm>
        <a:off x="6593040" y="1206641"/>
        <a:ext cx="1224811" cy="816540"/>
      </dsp:txXfrm>
    </dsp:sp>
    <dsp:sp modelId="{3A6F568D-42A4-3445-A5AD-3C09BBF6CFA9}">
      <dsp:nvSpPr>
        <dsp:cNvPr id="0" name=""/>
        <dsp:cNvSpPr/>
      </dsp:nvSpPr>
      <dsp:spPr>
        <a:xfrm>
          <a:off x="2289478" y="2244533"/>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solidFill>
                <a:schemeClr val="bg1"/>
              </a:solidFill>
            </a:rPr>
            <a:t>2016</a:t>
          </a:r>
        </a:p>
      </dsp:txBody>
      <dsp:txXfrm>
        <a:off x="2781370" y="2244533"/>
        <a:ext cx="1475676" cy="983783"/>
      </dsp:txXfrm>
    </dsp:sp>
    <dsp:sp modelId="{42B87F67-11C4-7044-B3E8-2AD522646C22}">
      <dsp:nvSpPr>
        <dsp:cNvPr id="0" name=""/>
        <dsp:cNvSpPr/>
      </dsp:nvSpPr>
      <dsp:spPr>
        <a:xfrm>
          <a:off x="4429208" y="2328154"/>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BC Societies Act</a:t>
          </a:r>
        </a:p>
      </dsp:txBody>
      <dsp:txXfrm>
        <a:off x="4837478" y="2328154"/>
        <a:ext cx="1224811" cy="816540"/>
      </dsp:txXfrm>
    </dsp:sp>
    <dsp:sp modelId="{18FB95E8-0AD6-534A-87D5-3D7D58DBD2EC}">
      <dsp:nvSpPr>
        <dsp:cNvPr id="0" name=""/>
        <dsp:cNvSpPr/>
      </dsp:nvSpPr>
      <dsp:spPr>
        <a:xfrm>
          <a:off x="6184770" y="2328154"/>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Conformity</a:t>
          </a:r>
        </a:p>
      </dsp:txBody>
      <dsp:txXfrm>
        <a:off x="6593040" y="2328154"/>
        <a:ext cx="1224811" cy="816540"/>
      </dsp:txXfrm>
    </dsp:sp>
    <dsp:sp modelId="{AC80930A-517E-0241-A186-1B06B3C5EE9C}">
      <dsp:nvSpPr>
        <dsp:cNvPr id="0" name=""/>
        <dsp:cNvSpPr/>
      </dsp:nvSpPr>
      <dsp:spPr>
        <a:xfrm>
          <a:off x="2289478" y="3366046"/>
          <a:ext cx="2459459" cy="98378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en-US" sz="5400" kern="1200" dirty="0">
              <a:solidFill>
                <a:schemeClr val="bg1"/>
              </a:solidFill>
            </a:rPr>
            <a:t>2017</a:t>
          </a:r>
        </a:p>
      </dsp:txBody>
      <dsp:txXfrm>
        <a:off x="2781370" y="3366046"/>
        <a:ext cx="1475676" cy="983783"/>
      </dsp:txXfrm>
    </dsp:sp>
    <dsp:sp modelId="{523A6489-52DB-5945-B460-E5D985B5420B}">
      <dsp:nvSpPr>
        <dsp:cNvPr id="0" name=""/>
        <dsp:cNvSpPr/>
      </dsp:nvSpPr>
      <dsp:spPr>
        <a:xfrm>
          <a:off x="4429208" y="3449668"/>
          <a:ext cx="2041351" cy="816540"/>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Community member elected</a:t>
          </a:r>
        </a:p>
      </dsp:txBody>
      <dsp:txXfrm>
        <a:off x="4837478" y="3449668"/>
        <a:ext cx="1224811" cy="816540"/>
      </dsp:txXfrm>
    </dsp:sp>
    <dsp:sp modelId="{01903EE7-7FB7-1D40-8A1B-E57311EB5B73}">
      <dsp:nvSpPr>
        <dsp:cNvPr id="0" name=""/>
        <dsp:cNvSpPr/>
      </dsp:nvSpPr>
      <dsp:spPr>
        <a:xfrm>
          <a:off x="6184770" y="3449668"/>
          <a:ext cx="2041351" cy="816540"/>
        </a:xfrm>
        <a:prstGeom prst="chevron">
          <a:avLst/>
        </a:prstGeom>
        <a:solidFill>
          <a:schemeClr val="accent2">
            <a:alpha val="9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a:t>Proficiency</a:t>
          </a:r>
        </a:p>
      </dsp:txBody>
      <dsp:txXfrm>
        <a:off x="6593040" y="3449668"/>
        <a:ext cx="1224811" cy="81654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778CD-84E4-4736-8B7E-4266BD145ED8}" type="datetimeFigureOut">
              <a:rPr lang="en-CA" smtClean="0"/>
              <a:t>2018-08-17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4073AC-7B8D-4B81-837C-7EA6F795200A}" type="slidenum">
              <a:rPr lang="en-CA" smtClean="0"/>
              <a:t>‹#›</a:t>
            </a:fld>
            <a:endParaRPr lang="en-CA"/>
          </a:p>
        </p:txBody>
      </p:sp>
    </p:spTree>
    <p:extLst>
      <p:ext uri="{BB962C8B-B14F-4D97-AF65-F5344CB8AC3E}">
        <p14:creationId xmlns:p14="http://schemas.microsoft.com/office/powerpoint/2010/main" val="14555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995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BH</a:t>
            </a:r>
          </a:p>
          <a:p>
            <a:r>
              <a:rPr lang="en-CA" dirty="0"/>
              <a:t>R</a:t>
            </a:r>
            <a:r>
              <a:rPr lang="en-US" dirty="0"/>
              <a:t>ecognizing that implementing a diversified board was tricky and needed to be staged, we developed a plan to replace physician board members incrementally. This was key to maintaining a functional board while onboarding new members.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754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GC </a:t>
            </a:r>
          </a:p>
          <a:p>
            <a:r>
              <a:rPr lang="en-US" dirty="0"/>
              <a:t>Board diversity has been well documented as improving governance! We and the RACGP came to question, how do we prepare for future challenges? Knowing that the primary care direction is heading towards communities, having a diversified board with members from our community would be strategic.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6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GC</a:t>
            </a:r>
          </a:p>
          <a:p>
            <a:r>
              <a:rPr lang="en-US" dirty="0"/>
              <a:t>As we landed in a preferred path (board diversification), 4 big fundamental questions surfaced!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889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GC</a:t>
            </a:r>
          </a:p>
          <a:p>
            <a:r>
              <a:rPr lang="en-US" dirty="0"/>
              <a:t>Finally, our diversification process started at the 2017 AGM with the first appointment of a community member. Since then, we used a resign/appoint strategy to bring 2 more community members on board.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053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BH</a:t>
            </a:r>
          </a:p>
          <a:p>
            <a:r>
              <a:rPr lang="en-US" dirty="0"/>
              <a:t>So, how did we choose them?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336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We </a:t>
            </a:r>
            <a:r>
              <a:rPr lang="en-US" dirty="0"/>
              <a:t>identified 4 selection criteria to help us shortlist community members that we felt would meet most of them.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18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GC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733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GC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639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BH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25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GC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5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426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02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2FE67E-66CD-4A95-9B29-B9DC405A941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354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Challenge-toyed</a:t>
            </a:r>
            <a:r>
              <a:rPr lang="en-US" baseline="0" dirty="0" smtClean="0"/>
              <a:t> with whether the board should be 7 or 9– majority were non active when 7, however active physician voices are relied on. Board of 9 gives better representations.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2FE67E-66CD-4A95-9B29-B9DC405A941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62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BH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01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BH</a:t>
            </a:r>
          </a:p>
          <a:p>
            <a:r>
              <a:rPr lang="en-US" dirty="0"/>
              <a:t>2011, NPs and Specialists became non-voting members of our Division </a:t>
            </a:r>
          </a:p>
          <a:p>
            <a:r>
              <a:rPr lang="en-US" dirty="0"/>
              <a:t>2012, in recognition of their role in supporting family physicians, NPs and Specialists became voting members so that all members were treated equally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74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GC</a:t>
            </a:r>
          </a:p>
          <a:p>
            <a:r>
              <a:rPr lang="en-US" dirty="0"/>
              <a:t>2015, we changed our bylaws to allow the Board to appoint non-members to our Board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64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GC</a:t>
            </a:r>
          </a:p>
          <a:p>
            <a:r>
              <a:rPr lang="en-US" dirty="0"/>
              <a:t>The main reason for that change was around sustainability as we had one board meeting with only 3 directors and 1 Executive Director, which was a risky position to be from a sustainability and succession planning perspective. While we change our bylaws to allow such appointment, such practice did not materialized until 2017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237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BH</a:t>
            </a:r>
          </a:p>
          <a:p>
            <a:r>
              <a:rPr lang="en-US" dirty="0"/>
              <a:t>2016 was the year that the BC government announced changes to the Societies Act with a two-year compliance period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15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BH</a:t>
            </a:r>
          </a:p>
          <a:p>
            <a:r>
              <a:rPr lang="en-US" dirty="0"/>
              <a:t>The main change for Divisions was compliance with Section 41, which says that the majority of directors cannot be under a contract for service with the organization. For us, this was a time to rethink our governance composition.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561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BH</a:t>
            </a:r>
          </a:p>
          <a:p>
            <a:r>
              <a:rPr lang="en-US" dirty="0"/>
              <a:t>After going through a rigorous process, our Board landed on board diversification as the preferred method not only for complying but also for thriving!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D20F3-CB87-1E4C-956B-0FC7F6978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110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gpsc_bc_bcma_configured_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3906" b="18738"/>
          <a:stretch/>
        </p:blipFill>
        <p:spPr>
          <a:xfrm>
            <a:off x="4278487" y="6206067"/>
            <a:ext cx="3625524" cy="510037"/>
          </a:xfrm>
          <a:prstGeom prst="rect">
            <a:avLst/>
          </a:prstGeom>
        </p:spPr>
      </p:pic>
      <p:pic>
        <p:nvPicPr>
          <p:cNvPr id="2" name="Picture 1" descr="DoFP_Prov.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9881" y="5142609"/>
            <a:ext cx="6042531" cy="755316"/>
          </a:xfrm>
          <a:prstGeom prst="rect">
            <a:avLst/>
          </a:prstGeom>
        </p:spPr>
      </p:pic>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10" name="Rectangle 9"/>
          <p:cNvSpPr/>
          <p:nvPr userDrawn="1"/>
        </p:nvSpPr>
        <p:spPr>
          <a:xfrm>
            <a:off x="581324" y="0"/>
            <a:ext cx="11045149" cy="644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1"/>
              </a:solidFill>
              <a:latin typeface="Verdana"/>
            </a:endParaRPr>
          </a:p>
        </p:txBody>
      </p:sp>
      <p:sp>
        <p:nvSpPr>
          <p:cNvPr id="13" name="Title 1"/>
          <p:cNvSpPr>
            <a:spLocks noGrp="1"/>
          </p:cNvSpPr>
          <p:nvPr>
            <p:ph type="ctrTitle"/>
          </p:nvPr>
        </p:nvSpPr>
        <p:spPr>
          <a:xfrm>
            <a:off x="3462668" y="2959979"/>
            <a:ext cx="8163805" cy="1159560"/>
          </a:xfrm>
        </p:spPr>
        <p:txBody>
          <a:bodyPr>
            <a:noAutofit/>
          </a:bodyPr>
          <a:lstStyle>
            <a:lvl1pPr>
              <a:defRPr sz="2800"/>
            </a:lvl1pPr>
          </a:lstStyle>
          <a:p>
            <a:r>
              <a:rPr lang="en-US" dirty="0" smtClean="0"/>
              <a:t>Click to edit Master title style</a:t>
            </a:r>
            <a:endParaRPr lang="en-US" dirty="0"/>
          </a:p>
        </p:txBody>
      </p:sp>
      <p:sp>
        <p:nvSpPr>
          <p:cNvPr id="14" name="Subtitle 2"/>
          <p:cNvSpPr>
            <a:spLocks noGrp="1"/>
          </p:cNvSpPr>
          <p:nvPr>
            <p:ph type="subTitle" idx="1"/>
          </p:nvPr>
        </p:nvSpPr>
        <p:spPr>
          <a:xfrm>
            <a:off x="3462667" y="3522473"/>
            <a:ext cx="8163807" cy="1348847"/>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7" name="Picture Placeholder 16"/>
          <p:cNvSpPr>
            <a:spLocks noGrp="1"/>
          </p:cNvSpPr>
          <p:nvPr>
            <p:ph type="pic" sz="quarter" idx="13"/>
          </p:nvPr>
        </p:nvSpPr>
        <p:spPr>
          <a:xfrm>
            <a:off x="582085" y="730250"/>
            <a:ext cx="11044767" cy="1969676"/>
          </a:xfrm>
          <a:solidFill>
            <a:srgbClr val="FFFF00"/>
          </a:solidFill>
        </p:spPr>
        <p:txBody>
          <a:bodyPr/>
          <a:lstStyle/>
          <a:p>
            <a:endParaRPr lang="en-US"/>
          </a:p>
        </p:txBody>
      </p:sp>
      <p:sp>
        <p:nvSpPr>
          <p:cNvPr id="19" name="Rectangle 18"/>
          <p:cNvSpPr/>
          <p:nvPr userDrawn="1"/>
        </p:nvSpPr>
        <p:spPr>
          <a:xfrm flipV="1">
            <a:off x="581324" y="6038523"/>
            <a:ext cx="11045149" cy="838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Verdana"/>
            </a:endParaRPr>
          </a:p>
        </p:txBody>
      </p:sp>
      <p:pic>
        <p:nvPicPr>
          <p:cNvPr id="4" name="Picture 3" descr="bc_gpsc_dobc_RGB.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18766" b="11320"/>
          <a:stretch/>
        </p:blipFill>
        <p:spPr>
          <a:xfrm>
            <a:off x="3747906" y="6206067"/>
            <a:ext cx="4539589" cy="592667"/>
          </a:xfrm>
          <a:prstGeom prst="rect">
            <a:avLst/>
          </a:prstGeom>
        </p:spPr>
      </p:pic>
    </p:spTree>
    <p:extLst>
      <p:ext uri="{BB962C8B-B14F-4D97-AF65-F5344CB8AC3E}">
        <p14:creationId xmlns:p14="http://schemas.microsoft.com/office/powerpoint/2010/main" val="319347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63F8286-F9C7-44C9-8276-719794AD13D0}" type="datetimeFigureOut">
              <a:rPr lang="en-CA" smtClean="0"/>
              <a:t>2018-08-17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3A50DE-024F-4DE0-BB38-4C62B4A8CB77}" type="slidenum">
              <a:rPr lang="en-CA" smtClean="0"/>
              <a:t>‹#›</a:t>
            </a:fld>
            <a:endParaRPr lang="en-CA"/>
          </a:p>
        </p:txBody>
      </p:sp>
    </p:spTree>
    <p:extLst>
      <p:ext uri="{BB962C8B-B14F-4D97-AF65-F5344CB8AC3E}">
        <p14:creationId xmlns:p14="http://schemas.microsoft.com/office/powerpoint/2010/main" val="119108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63F8286-F9C7-44C9-8276-719794AD13D0}" type="datetimeFigureOut">
              <a:rPr lang="en-CA" smtClean="0"/>
              <a:t>2018-08-17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3A50DE-024F-4DE0-BB38-4C62B4A8CB77}" type="slidenum">
              <a:rPr lang="en-CA" smtClean="0"/>
              <a:t>‹#›</a:t>
            </a:fld>
            <a:endParaRPr lang="en-CA"/>
          </a:p>
        </p:txBody>
      </p:sp>
    </p:spTree>
    <p:extLst>
      <p:ext uri="{BB962C8B-B14F-4D97-AF65-F5344CB8AC3E}">
        <p14:creationId xmlns:p14="http://schemas.microsoft.com/office/powerpoint/2010/main" val="232617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3F8286-F9C7-44C9-8276-719794AD13D0}" type="datetimeFigureOut">
              <a:rPr lang="en-CA" smtClean="0"/>
              <a:t>2018-08-17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3A50DE-024F-4DE0-BB38-4C62B4A8CB77}" type="slidenum">
              <a:rPr lang="en-CA" smtClean="0"/>
              <a:t>‹#›</a:t>
            </a:fld>
            <a:endParaRPr lang="en-CA"/>
          </a:p>
        </p:txBody>
      </p:sp>
    </p:spTree>
    <p:extLst>
      <p:ext uri="{BB962C8B-B14F-4D97-AF65-F5344CB8AC3E}">
        <p14:creationId xmlns:p14="http://schemas.microsoft.com/office/powerpoint/2010/main" val="78675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63F8286-F9C7-44C9-8276-719794AD13D0}" type="datetimeFigureOut">
              <a:rPr lang="en-CA" smtClean="0"/>
              <a:t>2018-08-17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33A50DE-024F-4DE0-BB38-4C62B4A8CB77}" type="slidenum">
              <a:rPr lang="en-CA" smtClean="0"/>
              <a:t>‹#›</a:t>
            </a:fld>
            <a:endParaRPr lang="en-CA"/>
          </a:p>
        </p:txBody>
      </p:sp>
    </p:spTree>
    <p:extLst>
      <p:ext uri="{BB962C8B-B14F-4D97-AF65-F5344CB8AC3E}">
        <p14:creationId xmlns:p14="http://schemas.microsoft.com/office/powerpoint/2010/main" val="3187481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63F8286-F9C7-44C9-8276-719794AD13D0}" type="datetimeFigureOut">
              <a:rPr lang="en-CA" smtClean="0"/>
              <a:t>2018-08-17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33A50DE-024F-4DE0-BB38-4C62B4A8CB77}" type="slidenum">
              <a:rPr lang="en-CA" smtClean="0"/>
              <a:t>‹#›</a:t>
            </a:fld>
            <a:endParaRPr lang="en-CA"/>
          </a:p>
        </p:txBody>
      </p:sp>
    </p:spTree>
    <p:extLst>
      <p:ext uri="{BB962C8B-B14F-4D97-AF65-F5344CB8AC3E}">
        <p14:creationId xmlns:p14="http://schemas.microsoft.com/office/powerpoint/2010/main" val="4159712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63F8286-F9C7-44C9-8276-719794AD13D0}" type="datetimeFigureOut">
              <a:rPr lang="en-CA" smtClean="0"/>
              <a:t>2018-08-17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33A50DE-024F-4DE0-BB38-4C62B4A8CB77}" type="slidenum">
              <a:rPr lang="en-CA" smtClean="0"/>
              <a:t>‹#›</a:t>
            </a:fld>
            <a:endParaRPr lang="en-CA"/>
          </a:p>
        </p:txBody>
      </p:sp>
    </p:spTree>
    <p:extLst>
      <p:ext uri="{BB962C8B-B14F-4D97-AF65-F5344CB8AC3E}">
        <p14:creationId xmlns:p14="http://schemas.microsoft.com/office/powerpoint/2010/main" val="1084904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F8286-F9C7-44C9-8276-719794AD13D0}" type="datetimeFigureOut">
              <a:rPr lang="en-CA" smtClean="0"/>
              <a:t>2018-08-17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33A50DE-024F-4DE0-BB38-4C62B4A8CB77}" type="slidenum">
              <a:rPr lang="en-CA" smtClean="0"/>
              <a:t>‹#›</a:t>
            </a:fld>
            <a:endParaRPr lang="en-CA"/>
          </a:p>
        </p:txBody>
      </p:sp>
    </p:spTree>
    <p:extLst>
      <p:ext uri="{BB962C8B-B14F-4D97-AF65-F5344CB8AC3E}">
        <p14:creationId xmlns:p14="http://schemas.microsoft.com/office/powerpoint/2010/main" val="154845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3F8286-F9C7-44C9-8276-719794AD13D0}" type="datetimeFigureOut">
              <a:rPr lang="en-CA" smtClean="0"/>
              <a:t>2018-08-17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33A50DE-024F-4DE0-BB38-4C62B4A8CB77}" type="slidenum">
              <a:rPr lang="en-CA" smtClean="0"/>
              <a:t>‹#›</a:t>
            </a:fld>
            <a:endParaRPr lang="en-CA"/>
          </a:p>
        </p:txBody>
      </p:sp>
    </p:spTree>
    <p:extLst>
      <p:ext uri="{BB962C8B-B14F-4D97-AF65-F5344CB8AC3E}">
        <p14:creationId xmlns:p14="http://schemas.microsoft.com/office/powerpoint/2010/main" val="808593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3F8286-F9C7-44C9-8276-719794AD13D0}" type="datetimeFigureOut">
              <a:rPr lang="en-CA" smtClean="0"/>
              <a:t>2018-08-17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33A50DE-024F-4DE0-BB38-4C62B4A8CB77}" type="slidenum">
              <a:rPr lang="en-CA" smtClean="0"/>
              <a:t>‹#›</a:t>
            </a:fld>
            <a:endParaRPr lang="en-CA"/>
          </a:p>
        </p:txBody>
      </p:sp>
    </p:spTree>
    <p:extLst>
      <p:ext uri="{BB962C8B-B14F-4D97-AF65-F5344CB8AC3E}">
        <p14:creationId xmlns:p14="http://schemas.microsoft.com/office/powerpoint/2010/main" val="2347394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63F8286-F9C7-44C9-8276-719794AD13D0}" type="datetimeFigureOut">
              <a:rPr lang="en-CA" smtClean="0"/>
              <a:t>2018-08-17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3A50DE-024F-4DE0-BB38-4C62B4A8CB77}" type="slidenum">
              <a:rPr lang="en-CA" smtClean="0"/>
              <a:t>‹#›</a:t>
            </a:fld>
            <a:endParaRPr lang="en-CA"/>
          </a:p>
        </p:txBody>
      </p:sp>
    </p:spTree>
    <p:extLst>
      <p:ext uri="{BB962C8B-B14F-4D97-AF65-F5344CB8AC3E}">
        <p14:creationId xmlns:p14="http://schemas.microsoft.com/office/powerpoint/2010/main" val="247866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582085" y="730250"/>
            <a:ext cx="11044767" cy="5308273"/>
          </a:xfrm>
          <a:solidFill>
            <a:srgbClr val="FFFF00"/>
          </a:solidFill>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9" name="Rectangle 8"/>
          <p:cNvSpPr/>
          <p:nvPr userDrawn="1"/>
        </p:nvSpPr>
        <p:spPr>
          <a:xfrm>
            <a:off x="581324" y="0"/>
            <a:ext cx="11045149" cy="644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1"/>
              </a:solidFill>
              <a:latin typeface="Verdana"/>
            </a:endParaRPr>
          </a:p>
        </p:txBody>
      </p:sp>
      <p:sp>
        <p:nvSpPr>
          <p:cNvPr id="12" name="Title 1"/>
          <p:cNvSpPr>
            <a:spLocks noGrp="1"/>
          </p:cNvSpPr>
          <p:nvPr>
            <p:ph type="ctrTitle" hasCustomPrompt="1"/>
          </p:nvPr>
        </p:nvSpPr>
        <p:spPr>
          <a:xfrm>
            <a:off x="3462669" y="3381970"/>
            <a:ext cx="7675703" cy="1159560"/>
          </a:xfrm>
        </p:spPr>
        <p:txBody>
          <a:bodyPr>
            <a:noAutofit/>
          </a:bodyPr>
          <a:lstStyle>
            <a:lvl1pPr>
              <a:defRPr sz="2800">
                <a:solidFill>
                  <a:schemeClr val="tx1"/>
                </a:solidFill>
              </a:defRPr>
            </a:lvl1pPr>
          </a:lstStyle>
          <a:p>
            <a:r>
              <a:rPr lang="en-US" dirty="0" smtClean="0"/>
              <a:t>Click to edit Section title style</a:t>
            </a:r>
            <a:endParaRPr lang="en-US" dirty="0"/>
          </a:p>
        </p:txBody>
      </p:sp>
      <p:sp>
        <p:nvSpPr>
          <p:cNvPr id="16" name="Rectangle 15"/>
          <p:cNvSpPr/>
          <p:nvPr userDrawn="1"/>
        </p:nvSpPr>
        <p:spPr>
          <a:xfrm flipV="1">
            <a:off x="581324" y="6038523"/>
            <a:ext cx="11045149" cy="838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1"/>
              </a:solidFill>
              <a:latin typeface="Verdana"/>
            </a:endParaRPr>
          </a:p>
        </p:txBody>
      </p:sp>
      <p:sp>
        <p:nvSpPr>
          <p:cNvPr id="8" name="Subtitle 2"/>
          <p:cNvSpPr>
            <a:spLocks noGrp="1"/>
          </p:cNvSpPr>
          <p:nvPr>
            <p:ph type="subTitle" idx="1" hasCustomPrompt="1"/>
          </p:nvPr>
        </p:nvSpPr>
        <p:spPr>
          <a:xfrm>
            <a:off x="3462668" y="2973489"/>
            <a:ext cx="7675704" cy="714216"/>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Section number style</a:t>
            </a:r>
            <a:endParaRPr lang="en-US" dirty="0"/>
          </a:p>
        </p:txBody>
      </p:sp>
      <p:pic>
        <p:nvPicPr>
          <p:cNvPr id="10" name="Picture 9" descr="DoFP_Prov.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8162" y="6251601"/>
            <a:ext cx="3716031" cy="464503"/>
          </a:xfrm>
          <a:prstGeom prst="rect">
            <a:avLst/>
          </a:prstGeom>
        </p:spPr>
      </p:pic>
    </p:spTree>
    <p:extLst>
      <p:ext uri="{BB962C8B-B14F-4D97-AF65-F5344CB8AC3E}">
        <p14:creationId xmlns:p14="http://schemas.microsoft.com/office/powerpoint/2010/main" val="372141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63F8286-F9C7-44C9-8276-719794AD13D0}" type="datetimeFigureOut">
              <a:rPr lang="en-CA" smtClean="0"/>
              <a:t>2018-08-17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3A50DE-024F-4DE0-BB38-4C62B4A8CB77}" type="slidenum">
              <a:rPr lang="en-CA" smtClean="0"/>
              <a:t>‹#›</a:t>
            </a:fld>
            <a:endParaRPr lang="en-CA"/>
          </a:p>
        </p:txBody>
      </p:sp>
    </p:spTree>
    <p:extLst>
      <p:ext uri="{BB962C8B-B14F-4D97-AF65-F5344CB8AC3E}">
        <p14:creationId xmlns:p14="http://schemas.microsoft.com/office/powerpoint/2010/main" val="3450067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53743E-D6F8-A145-BB82-B210F8A91912}"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AC2D3-8EA0-1B43-B09F-6448BD0F97C8}" type="slidenum">
              <a:rPr lang="en-US" smtClean="0"/>
              <a:t>‹#›</a:t>
            </a:fld>
            <a:endParaRPr lang="en-US"/>
          </a:p>
        </p:txBody>
      </p:sp>
    </p:spTree>
    <p:extLst>
      <p:ext uri="{BB962C8B-B14F-4D97-AF65-F5344CB8AC3E}">
        <p14:creationId xmlns:p14="http://schemas.microsoft.com/office/powerpoint/2010/main" val="2712572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53743E-D6F8-A145-BB82-B210F8A91912}"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AC2D3-8EA0-1B43-B09F-6448BD0F97C8}" type="slidenum">
              <a:rPr lang="en-US" smtClean="0"/>
              <a:t>‹#›</a:t>
            </a:fld>
            <a:endParaRPr lang="en-US"/>
          </a:p>
        </p:txBody>
      </p:sp>
    </p:spTree>
    <p:extLst>
      <p:ext uri="{BB962C8B-B14F-4D97-AF65-F5344CB8AC3E}">
        <p14:creationId xmlns:p14="http://schemas.microsoft.com/office/powerpoint/2010/main" val="1464998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53743E-D6F8-A145-BB82-B210F8A91912}"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AC2D3-8EA0-1B43-B09F-6448BD0F97C8}" type="slidenum">
              <a:rPr lang="en-US" smtClean="0"/>
              <a:t>‹#›</a:t>
            </a:fld>
            <a:endParaRPr lang="en-US"/>
          </a:p>
        </p:txBody>
      </p:sp>
    </p:spTree>
    <p:extLst>
      <p:ext uri="{BB962C8B-B14F-4D97-AF65-F5344CB8AC3E}">
        <p14:creationId xmlns:p14="http://schemas.microsoft.com/office/powerpoint/2010/main" val="146568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53743E-D6F8-A145-BB82-B210F8A91912}"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AC2D3-8EA0-1B43-B09F-6448BD0F97C8}" type="slidenum">
              <a:rPr lang="en-US" smtClean="0"/>
              <a:t>‹#›</a:t>
            </a:fld>
            <a:endParaRPr lang="en-US"/>
          </a:p>
        </p:txBody>
      </p:sp>
    </p:spTree>
    <p:extLst>
      <p:ext uri="{BB962C8B-B14F-4D97-AF65-F5344CB8AC3E}">
        <p14:creationId xmlns:p14="http://schemas.microsoft.com/office/powerpoint/2010/main" val="186776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53743E-D6F8-A145-BB82-B210F8A91912}"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8AC2D3-8EA0-1B43-B09F-6448BD0F97C8}" type="slidenum">
              <a:rPr lang="en-US" smtClean="0"/>
              <a:t>‹#›</a:t>
            </a:fld>
            <a:endParaRPr lang="en-US"/>
          </a:p>
        </p:txBody>
      </p:sp>
    </p:spTree>
    <p:extLst>
      <p:ext uri="{BB962C8B-B14F-4D97-AF65-F5344CB8AC3E}">
        <p14:creationId xmlns:p14="http://schemas.microsoft.com/office/powerpoint/2010/main" val="1458360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53743E-D6F8-A145-BB82-B210F8A91912}"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8AC2D3-8EA0-1B43-B09F-6448BD0F97C8}" type="slidenum">
              <a:rPr lang="en-US" smtClean="0"/>
              <a:t>‹#›</a:t>
            </a:fld>
            <a:endParaRPr lang="en-US"/>
          </a:p>
        </p:txBody>
      </p:sp>
    </p:spTree>
    <p:extLst>
      <p:ext uri="{BB962C8B-B14F-4D97-AF65-F5344CB8AC3E}">
        <p14:creationId xmlns:p14="http://schemas.microsoft.com/office/powerpoint/2010/main" val="429243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3743E-D6F8-A145-BB82-B210F8A91912}"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8AC2D3-8EA0-1B43-B09F-6448BD0F97C8}" type="slidenum">
              <a:rPr lang="en-US" smtClean="0"/>
              <a:t>‹#›</a:t>
            </a:fld>
            <a:endParaRPr lang="en-US"/>
          </a:p>
        </p:txBody>
      </p:sp>
    </p:spTree>
    <p:extLst>
      <p:ext uri="{BB962C8B-B14F-4D97-AF65-F5344CB8AC3E}">
        <p14:creationId xmlns:p14="http://schemas.microsoft.com/office/powerpoint/2010/main" val="416542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53743E-D6F8-A145-BB82-B210F8A91912}"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AC2D3-8EA0-1B43-B09F-6448BD0F97C8}" type="slidenum">
              <a:rPr lang="en-US" smtClean="0"/>
              <a:t>‹#›</a:t>
            </a:fld>
            <a:endParaRPr lang="en-US"/>
          </a:p>
        </p:txBody>
      </p:sp>
    </p:spTree>
    <p:extLst>
      <p:ext uri="{BB962C8B-B14F-4D97-AF65-F5344CB8AC3E}">
        <p14:creationId xmlns:p14="http://schemas.microsoft.com/office/powerpoint/2010/main" val="3151405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53743E-D6F8-A145-BB82-B210F8A91912}"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AC2D3-8EA0-1B43-B09F-6448BD0F97C8}" type="slidenum">
              <a:rPr lang="en-US" smtClean="0"/>
              <a:t>‹#›</a:t>
            </a:fld>
            <a:endParaRPr lang="en-US"/>
          </a:p>
        </p:txBody>
      </p:sp>
    </p:spTree>
    <p:extLst>
      <p:ext uri="{BB962C8B-B14F-4D97-AF65-F5344CB8AC3E}">
        <p14:creationId xmlns:p14="http://schemas.microsoft.com/office/powerpoint/2010/main" val="288688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orm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86115011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53743E-D6F8-A145-BB82-B210F8A91912}"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AC2D3-8EA0-1B43-B09F-6448BD0F97C8}" type="slidenum">
              <a:rPr lang="en-US" smtClean="0"/>
              <a:t>‹#›</a:t>
            </a:fld>
            <a:endParaRPr lang="en-US"/>
          </a:p>
        </p:txBody>
      </p:sp>
    </p:spTree>
    <p:extLst>
      <p:ext uri="{BB962C8B-B14F-4D97-AF65-F5344CB8AC3E}">
        <p14:creationId xmlns:p14="http://schemas.microsoft.com/office/powerpoint/2010/main" val="3979155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53743E-D6F8-A145-BB82-B210F8A91912}"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AC2D3-8EA0-1B43-B09F-6448BD0F97C8}" type="slidenum">
              <a:rPr lang="en-US" smtClean="0"/>
              <a:t>‹#›</a:t>
            </a:fld>
            <a:endParaRPr lang="en-US"/>
          </a:p>
        </p:txBody>
      </p:sp>
    </p:spTree>
    <p:extLst>
      <p:ext uri="{BB962C8B-B14F-4D97-AF65-F5344CB8AC3E}">
        <p14:creationId xmlns:p14="http://schemas.microsoft.com/office/powerpoint/2010/main" val="43617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427178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68604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76988" y="1241524"/>
            <a:ext cx="5318320" cy="639665"/>
          </a:xfrm>
        </p:spPr>
        <p:txBody>
          <a:bodyPr>
            <a:normAutofit/>
          </a:bodyPr>
          <a:lstStyle>
            <a:lvl1pPr marL="0" indent="0">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Caption text style</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9" name="Title 1"/>
          <p:cNvSpPr>
            <a:spLocks noGrp="1"/>
          </p:cNvSpPr>
          <p:nvPr>
            <p:ph type="title"/>
          </p:nvPr>
        </p:nvSpPr>
        <p:spPr>
          <a:xfrm>
            <a:off x="6096000" y="1241524"/>
            <a:ext cx="5530472" cy="909820"/>
          </a:xfrm>
        </p:spPr>
        <p:txBody>
          <a:bodyPr/>
          <a:lstStyle/>
          <a:p>
            <a:r>
              <a:rPr lang="en-US" dirty="0" smtClean="0"/>
              <a:t>Click to edit Master title style</a:t>
            </a:r>
            <a:endParaRPr lang="en-US" dirty="0"/>
          </a:p>
        </p:txBody>
      </p:sp>
      <p:sp>
        <p:nvSpPr>
          <p:cNvPr id="11" name="Content Placeholder 2"/>
          <p:cNvSpPr>
            <a:spLocks noGrp="1"/>
          </p:cNvSpPr>
          <p:nvPr>
            <p:ph idx="1"/>
          </p:nvPr>
        </p:nvSpPr>
        <p:spPr>
          <a:xfrm>
            <a:off x="6096000" y="2340889"/>
            <a:ext cx="5530472" cy="3629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hart Placeholder 11"/>
          <p:cNvSpPr>
            <a:spLocks noGrp="1"/>
          </p:cNvSpPr>
          <p:nvPr>
            <p:ph type="chart" sz="quarter" idx="13"/>
          </p:nvPr>
        </p:nvSpPr>
        <p:spPr>
          <a:xfrm>
            <a:off x="576988" y="1881188"/>
            <a:ext cx="5317929" cy="4089500"/>
          </a:xfrm>
        </p:spPr>
        <p:txBody>
          <a:bodyPr/>
          <a:lstStyle/>
          <a:p>
            <a:endParaRPr lang="en-US"/>
          </a:p>
        </p:txBody>
      </p:sp>
    </p:spTree>
    <p:extLst>
      <p:ext uri="{BB962C8B-B14F-4D97-AF65-F5344CB8AC3E}">
        <p14:creationId xmlns:p14="http://schemas.microsoft.com/office/powerpoint/2010/main" val="370145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89531" y="733778"/>
            <a:ext cx="11036941" cy="2822222"/>
          </a:xfrm>
          <a:solidFill>
            <a:srgbClr val="FFFF00"/>
          </a:solidFill>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8" name="Text Placeholder 3"/>
          <p:cNvSpPr>
            <a:spLocks noGrp="1"/>
          </p:cNvSpPr>
          <p:nvPr>
            <p:ph type="body" sz="half" idx="2" hasCustomPrompt="1"/>
          </p:nvPr>
        </p:nvSpPr>
        <p:spPr>
          <a:xfrm>
            <a:off x="3462669" y="4543778"/>
            <a:ext cx="8163804" cy="1326445"/>
          </a:xfrm>
        </p:spPr>
        <p:txBody>
          <a:bodyPr>
            <a:normAutofit/>
          </a:bodyPr>
          <a:lstStyle>
            <a:lvl1pPr marL="0" indent="0">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Caption text style</a:t>
            </a:r>
          </a:p>
        </p:txBody>
      </p:sp>
      <p:sp>
        <p:nvSpPr>
          <p:cNvPr id="9" name="Title 1"/>
          <p:cNvSpPr>
            <a:spLocks noGrp="1"/>
          </p:cNvSpPr>
          <p:nvPr>
            <p:ph type="title"/>
          </p:nvPr>
        </p:nvSpPr>
        <p:spPr>
          <a:xfrm>
            <a:off x="3462668" y="3781778"/>
            <a:ext cx="8163805" cy="76199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0275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Normal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07784404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5C3361-B989-4B76-845E-4EB23E9AFF70}" type="datetimeFigureOut">
              <a:rPr lang="en-US" smtClean="0"/>
              <a:t>8/17/2018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EAAF0DA-DF59-490A-8625-ABAF4E378039}" type="slidenum">
              <a:rPr lang="en-US" smtClean="0"/>
              <a:t>‹#›</a:t>
            </a:fld>
            <a:endParaRPr lang="en-US"/>
          </a:p>
        </p:txBody>
      </p:sp>
    </p:spTree>
    <p:extLst>
      <p:ext uri="{BB962C8B-B14F-4D97-AF65-F5344CB8AC3E}">
        <p14:creationId xmlns:p14="http://schemas.microsoft.com/office/powerpoint/2010/main" val="352654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DoFP_Prov.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08162" y="6251601"/>
            <a:ext cx="3716031" cy="464503"/>
          </a:xfrm>
          <a:prstGeom prst="rect">
            <a:avLst/>
          </a:prstGeom>
        </p:spPr>
      </p:pic>
      <p:sp>
        <p:nvSpPr>
          <p:cNvPr id="2" name="Title Placeholder 1"/>
          <p:cNvSpPr>
            <a:spLocks noGrp="1"/>
          </p:cNvSpPr>
          <p:nvPr>
            <p:ph type="title"/>
          </p:nvPr>
        </p:nvSpPr>
        <p:spPr>
          <a:xfrm>
            <a:off x="3462668" y="1241524"/>
            <a:ext cx="8163805" cy="90982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62666" y="2340889"/>
            <a:ext cx="8163807" cy="3629800"/>
          </a:xfrm>
          <a:prstGeom prst="rect">
            <a:avLst/>
          </a:prstGeom>
        </p:spPr>
        <p:txBody>
          <a:bodyPr vert="horz" lIns="0" tIns="0" rIns="0" bIns="0" numCol="1"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6</a:t>
            </a:r>
          </a:p>
          <a:p>
            <a:pPr lvl="6"/>
            <a:r>
              <a:rPr lang="en-US" dirty="0" smtClean="0"/>
              <a:t>7</a:t>
            </a:r>
          </a:p>
          <a:p>
            <a:pPr lvl="7"/>
            <a:r>
              <a:rPr lang="en-US" dirty="0" smtClean="0"/>
              <a:t>8</a:t>
            </a:r>
          </a:p>
          <a:p>
            <a:pPr lvl="8"/>
            <a:r>
              <a:rPr lang="en-US" dirty="0" smtClean="0"/>
              <a:t>9</a:t>
            </a:r>
            <a:endParaRPr lang="en-US" dirty="0"/>
          </a:p>
        </p:txBody>
      </p:sp>
      <p:sp>
        <p:nvSpPr>
          <p:cNvPr id="8" name="Rectangle 7"/>
          <p:cNvSpPr/>
          <p:nvPr/>
        </p:nvSpPr>
        <p:spPr>
          <a:xfrm>
            <a:off x="581324" y="0"/>
            <a:ext cx="11045149" cy="644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1"/>
              </a:solidFill>
              <a:latin typeface="Verdana"/>
            </a:endParaRPr>
          </a:p>
        </p:txBody>
      </p:sp>
      <p:sp>
        <p:nvSpPr>
          <p:cNvPr id="6" name="Slide Number Placeholder 5"/>
          <p:cNvSpPr>
            <a:spLocks noGrp="1"/>
          </p:cNvSpPr>
          <p:nvPr>
            <p:ph type="sldNum" sz="quarter" idx="4"/>
          </p:nvPr>
        </p:nvSpPr>
        <p:spPr>
          <a:xfrm>
            <a:off x="10610472" y="6350979"/>
            <a:ext cx="1016000" cy="365125"/>
          </a:xfrm>
          <a:prstGeom prst="rect">
            <a:avLst/>
          </a:prstGeom>
        </p:spPr>
        <p:txBody>
          <a:bodyPr vert="horz" lIns="0" tIns="0" rIns="0" bIns="0" rtlCol="0" anchor="t" anchorCtr="0"/>
          <a:lstStyle>
            <a:lvl1pPr algn="r">
              <a:defRPr sz="1400" b="1" i="0">
                <a:solidFill>
                  <a:schemeClr val="tx1">
                    <a:lumMod val="85000"/>
                    <a:lumOff val="15000"/>
                  </a:schemeClr>
                </a:solidFill>
                <a:latin typeface="Verdana"/>
              </a:defRPr>
            </a:lvl1pPr>
          </a:lstStyle>
          <a:p>
            <a:fld id="{BFEBEB0A-9E3D-4B14-9782-E2AE3DA60D96}" type="slidenum">
              <a:rPr lang="en-US" smtClean="0"/>
              <a:pPr/>
              <a:t>‹#›</a:t>
            </a:fld>
            <a:endParaRPr lang="en-US" dirty="0"/>
          </a:p>
        </p:txBody>
      </p:sp>
      <p:sp>
        <p:nvSpPr>
          <p:cNvPr id="9" name="Rectangle 8"/>
          <p:cNvSpPr/>
          <p:nvPr/>
        </p:nvSpPr>
        <p:spPr>
          <a:xfrm flipV="1">
            <a:off x="581324" y="6038523"/>
            <a:ext cx="11045149" cy="838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1"/>
              </a:solidFill>
              <a:latin typeface="Verdana"/>
            </a:endParaRPr>
          </a:p>
        </p:txBody>
      </p:sp>
    </p:spTree>
    <p:extLst>
      <p:ext uri="{BB962C8B-B14F-4D97-AF65-F5344CB8AC3E}">
        <p14:creationId xmlns:p14="http://schemas.microsoft.com/office/powerpoint/2010/main" val="10828995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lvl1pPr algn="l" defTabSz="914400" rtl="0" eaLnBrk="1" latinLnBrk="0" hangingPunct="1">
        <a:spcBef>
          <a:spcPct val="0"/>
        </a:spcBef>
        <a:buNone/>
        <a:defRPr sz="2400" b="1" i="0" kern="1200">
          <a:solidFill>
            <a:schemeClr val="tx1">
              <a:lumMod val="85000"/>
              <a:lumOff val="15000"/>
            </a:schemeClr>
          </a:solidFill>
          <a:latin typeface="Verdana"/>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spcAft>
          <a:spcPts val="0"/>
        </a:spcAft>
        <a:buClr>
          <a:schemeClr val="accent1"/>
        </a:buClr>
        <a:buSzPct val="150000"/>
        <a:buFontTx/>
        <a:buNone/>
        <a:defRPr sz="2400" kern="1200">
          <a:solidFill>
            <a:schemeClr val="tx1"/>
          </a:solidFill>
          <a:latin typeface="Verdana"/>
          <a:ea typeface="+mn-ea"/>
          <a:cs typeface="+mn-cs"/>
        </a:defRPr>
      </a:lvl1pPr>
      <a:lvl2pPr marL="273050" indent="-273050" algn="l" defTabSz="914400" rtl="0" eaLnBrk="1" latinLnBrk="0" hangingPunct="1">
        <a:spcBef>
          <a:spcPct val="20000"/>
        </a:spcBef>
        <a:buClr>
          <a:schemeClr val="accent1"/>
        </a:buClr>
        <a:buSzPct val="150000"/>
        <a:buFont typeface="Arial" pitchFamily="34" charset="0"/>
        <a:buChar char="•"/>
        <a:defRPr sz="2200" kern="1200">
          <a:solidFill>
            <a:schemeClr val="tx1"/>
          </a:solidFill>
          <a:latin typeface="Verdana"/>
          <a:ea typeface="+mn-ea"/>
          <a:cs typeface="+mn-cs"/>
        </a:defRPr>
      </a:lvl2pPr>
      <a:lvl3pPr marL="625475" indent="-265113" algn="l" defTabSz="900113" rtl="0" eaLnBrk="1" latinLnBrk="0" hangingPunct="1">
        <a:spcBef>
          <a:spcPct val="20000"/>
        </a:spcBef>
        <a:buClr>
          <a:schemeClr val="accent1"/>
        </a:buClr>
        <a:buSzPct val="150000"/>
        <a:buFont typeface="Arial" pitchFamily="34" charset="0"/>
        <a:buChar char="•"/>
        <a:defRPr sz="2200" kern="1200">
          <a:solidFill>
            <a:schemeClr val="tx1"/>
          </a:solidFill>
          <a:latin typeface="Verdana"/>
          <a:ea typeface="+mn-ea"/>
          <a:cs typeface="+mn-cs"/>
        </a:defRPr>
      </a:lvl3pPr>
      <a:lvl4pPr marL="900113" indent="-274638" algn="l" defTabSz="914400" rtl="0" eaLnBrk="1" latinLnBrk="0" hangingPunct="1">
        <a:spcBef>
          <a:spcPct val="20000"/>
        </a:spcBef>
        <a:buClr>
          <a:schemeClr val="accent1"/>
        </a:buClr>
        <a:buSzPct val="150000"/>
        <a:buFont typeface="Arial" pitchFamily="34" charset="0"/>
        <a:buChar char="•"/>
        <a:defRPr sz="2200" kern="1200">
          <a:solidFill>
            <a:schemeClr val="tx1"/>
          </a:solidFill>
          <a:latin typeface="Verdana"/>
          <a:ea typeface="+mn-ea"/>
          <a:cs typeface="+mn-cs"/>
        </a:defRPr>
      </a:lvl4pPr>
      <a:lvl5pPr marL="1165225" indent="-265113" algn="l" defTabSz="914400" rtl="0" eaLnBrk="1" latinLnBrk="0" hangingPunct="1">
        <a:spcBef>
          <a:spcPct val="20000"/>
        </a:spcBef>
        <a:buClr>
          <a:schemeClr val="accent1"/>
        </a:buClr>
        <a:buSzPct val="150000"/>
        <a:buFont typeface="Arial" pitchFamily="34" charset="0"/>
        <a:buChar char="•"/>
        <a:defRPr sz="2200" kern="1200" baseline="0">
          <a:solidFill>
            <a:schemeClr val="tx1"/>
          </a:solidFill>
          <a:latin typeface="Verdana"/>
          <a:ea typeface="+mn-ea"/>
          <a:cs typeface="+mn-cs"/>
        </a:defRPr>
      </a:lvl5pPr>
      <a:lvl6pPr marL="1430338" indent="-265113" algn="l" defTabSz="914400" rtl="0" eaLnBrk="1" latinLnBrk="0" hangingPunct="1">
        <a:spcBef>
          <a:spcPct val="20000"/>
        </a:spcBef>
        <a:buClr>
          <a:schemeClr val="accent1"/>
        </a:buClr>
        <a:buSzPct val="150000"/>
        <a:buFont typeface="Arial" pitchFamily="34" charset="0"/>
        <a:buChar char="•"/>
        <a:defRPr sz="2200" kern="1200">
          <a:solidFill>
            <a:schemeClr val="tx1"/>
          </a:solidFill>
          <a:latin typeface="Verdana"/>
          <a:ea typeface="+mn-ea"/>
          <a:cs typeface="+mn-cs"/>
        </a:defRPr>
      </a:lvl6pPr>
      <a:lvl7pPr marL="1706563" indent="-276225" algn="l" defTabSz="914400" rtl="0" eaLnBrk="1" latinLnBrk="0" hangingPunct="1">
        <a:spcBef>
          <a:spcPct val="20000"/>
        </a:spcBef>
        <a:buClr>
          <a:schemeClr val="accent1"/>
        </a:buClr>
        <a:buSzPct val="150000"/>
        <a:buFont typeface="Arial" pitchFamily="34" charset="0"/>
        <a:buChar char="•"/>
        <a:defRPr sz="2200" kern="1200">
          <a:solidFill>
            <a:schemeClr val="tx1"/>
          </a:solidFill>
          <a:latin typeface="Verdana"/>
          <a:ea typeface="+mn-ea"/>
          <a:cs typeface="+mn-cs"/>
        </a:defRPr>
      </a:lvl7pPr>
      <a:lvl8pPr marL="1971675" indent="-265113" algn="l" defTabSz="914400" rtl="0" eaLnBrk="1" latinLnBrk="0" hangingPunct="1">
        <a:spcBef>
          <a:spcPct val="20000"/>
        </a:spcBef>
        <a:buClr>
          <a:schemeClr val="accent1"/>
        </a:buClr>
        <a:buSzPct val="150000"/>
        <a:buFont typeface="Arial" pitchFamily="34" charset="0"/>
        <a:buChar char="•"/>
        <a:defRPr sz="2200" kern="1200">
          <a:solidFill>
            <a:schemeClr val="tx1"/>
          </a:solidFill>
          <a:latin typeface="Verdana"/>
          <a:ea typeface="+mn-ea"/>
          <a:cs typeface="+mn-cs"/>
        </a:defRPr>
      </a:lvl8pPr>
      <a:lvl9pPr marL="2246313" indent="-274638" algn="l" defTabSz="914400" rtl="0" eaLnBrk="1" latinLnBrk="0" hangingPunct="1">
        <a:spcBef>
          <a:spcPct val="20000"/>
        </a:spcBef>
        <a:buClr>
          <a:schemeClr val="accent1"/>
        </a:buClr>
        <a:buSzPct val="150000"/>
        <a:buFont typeface="Arial" pitchFamily="34" charset="0"/>
        <a:buChar char="•"/>
        <a:defRPr sz="2200" kern="1200">
          <a:solidFill>
            <a:schemeClr val="tx1"/>
          </a:solidFill>
          <a:latin typeface="Verdana"/>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F8286-F9C7-44C9-8276-719794AD13D0}" type="datetimeFigureOut">
              <a:rPr lang="en-CA" smtClean="0"/>
              <a:t>2018-08-17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A50DE-024F-4DE0-BB38-4C62B4A8CB77}" type="slidenum">
              <a:rPr lang="en-CA" smtClean="0"/>
              <a:t>‹#›</a:t>
            </a:fld>
            <a:endParaRPr lang="en-CA"/>
          </a:p>
        </p:txBody>
      </p:sp>
    </p:spTree>
    <p:extLst>
      <p:ext uri="{BB962C8B-B14F-4D97-AF65-F5344CB8AC3E}">
        <p14:creationId xmlns:p14="http://schemas.microsoft.com/office/powerpoint/2010/main" val="3931333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3743E-D6F8-A145-BB82-B210F8A91912}"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AC2D3-8EA0-1B43-B09F-6448BD0F97C8}" type="slidenum">
              <a:rPr lang="en-US" smtClean="0"/>
              <a:t>‹#›</a:t>
            </a:fld>
            <a:endParaRPr lang="en-US"/>
          </a:p>
        </p:txBody>
      </p:sp>
    </p:spTree>
    <p:extLst>
      <p:ext uri="{BB962C8B-B14F-4D97-AF65-F5344CB8AC3E}">
        <p14:creationId xmlns:p14="http://schemas.microsoft.com/office/powerpoint/2010/main" val="5533693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jpeg"/><Relationship Id="rId7" Type="http://schemas.openxmlformats.org/officeDocument/2006/relationships/diagramColors" Target="../diagrams/colors6.xml"/><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EBEB0A-9E3D-4B14-9782-E2AE3DA60D96}" type="slidenum">
              <a:rPr kumimoji="0" lang="en-US" sz="1400" b="1" i="0" u="none" strike="noStrike" kern="1200" cap="none" spc="0" normalizeH="0" baseline="0" noProof="0" smtClean="0">
                <a:ln>
                  <a:noFill/>
                </a:ln>
                <a:solidFill>
                  <a:srgbClr val="141313">
                    <a:lumMod val="85000"/>
                    <a:lumOff val="1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a:ln>
                <a:noFill/>
              </a:ln>
              <a:solidFill>
                <a:srgbClr val="141313">
                  <a:lumMod val="85000"/>
                  <a:lumOff val="15000"/>
                </a:srgbClr>
              </a:solidFill>
              <a:effectLst/>
              <a:uLnTx/>
              <a:uFillTx/>
              <a:latin typeface="Verdana"/>
              <a:ea typeface="+mn-ea"/>
              <a:cs typeface="+mn-cs"/>
            </a:endParaRPr>
          </a:p>
        </p:txBody>
      </p:sp>
      <p:sp>
        <p:nvSpPr>
          <p:cNvPr id="6" name="Rectangle 5"/>
          <p:cNvSpPr/>
          <p:nvPr/>
        </p:nvSpPr>
        <p:spPr>
          <a:xfrm>
            <a:off x="1074821" y="2054532"/>
            <a:ext cx="10162674" cy="1200329"/>
          </a:xfrm>
          <a:prstGeom prst="rect">
            <a:avLst/>
          </a:prstGeom>
        </p:spPr>
        <p:txBody>
          <a:bodyPr wrap="square">
            <a:spAutoFit/>
          </a:bodyPr>
          <a:lstStyle/>
          <a:p>
            <a:pPr lvl="0" algn="ctr"/>
            <a:r>
              <a:rPr lang="en-CA" sz="3600" b="1" dirty="0">
                <a:solidFill>
                  <a:srgbClr val="141313"/>
                </a:solidFill>
                <a:latin typeface="Verdana"/>
              </a:rPr>
              <a:t>Board Composition and Succession Planning </a:t>
            </a:r>
            <a:endParaRPr kumimoji="0" lang="en-CA" sz="1800" b="0" i="0" u="none" strike="noStrike" kern="1200" cap="none" spc="0" normalizeH="0" baseline="0" noProof="0" dirty="0">
              <a:ln>
                <a:noFill/>
              </a:ln>
              <a:solidFill>
                <a:srgbClr val="141313"/>
              </a:solidFill>
              <a:effectLst/>
              <a:uLnTx/>
              <a:uFillTx/>
              <a:latin typeface="Arial"/>
              <a:ea typeface="+mn-ea"/>
              <a:cs typeface="+mn-cs"/>
            </a:endParaRPr>
          </a:p>
        </p:txBody>
      </p:sp>
    </p:spTree>
    <p:extLst>
      <p:ext uri="{BB962C8B-B14F-4D97-AF65-F5344CB8AC3E}">
        <p14:creationId xmlns:p14="http://schemas.microsoft.com/office/powerpoint/2010/main" val="1664255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Our Journey</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a:extLst>
              <a:ext uri="{FF2B5EF4-FFF2-40B4-BE49-F238E27FC236}">
                <a16:creationId xmlns:a16="http://schemas.microsoft.com/office/drawing/2014/main" id="{9B71C31F-E863-5743-BF14-C6C47407E5DE}"/>
              </a:ext>
            </a:extLst>
          </p:cNvPr>
          <p:cNvGraphicFramePr>
            <a:graphicFrameLocks noGrp="1"/>
          </p:cNvGraphicFramePr>
          <p:nvPr>
            <p:ph idx="1"/>
            <p:extLst/>
          </p:nvPr>
        </p:nvGraphicFramePr>
        <p:xfrm>
          <a:off x="838200" y="1455594"/>
          <a:ext cx="105156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010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2016: New Societies Act (Section 41)</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3B9D60B9-900A-EB40-A525-A0B258E7E9C6}"/>
              </a:ext>
            </a:extLst>
          </p:cNvPr>
          <p:cNvPicPr>
            <a:picLocks noGrp="1" noChangeAspect="1"/>
          </p:cNvPicPr>
          <p:nvPr>
            <p:ph idx="1"/>
          </p:nvPr>
        </p:nvPicPr>
        <p:blipFill>
          <a:blip r:embed="rId4"/>
          <a:stretch>
            <a:fillRect/>
          </a:stretch>
        </p:blipFill>
        <p:spPr>
          <a:xfrm>
            <a:off x="1651000" y="1868289"/>
            <a:ext cx="8890000" cy="3200400"/>
          </a:xfrm>
        </p:spPr>
      </p:pic>
    </p:spTree>
    <p:extLst>
      <p:ext uri="{BB962C8B-B14F-4D97-AF65-F5344CB8AC3E}">
        <p14:creationId xmlns:p14="http://schemas.microsoft.com/office/powerpoint/2010/main" val="126366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2016: New Societies Act (Section 41)</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pic>
        <p:nvPicPr>
          <p:cNvPr id="9" name="Content Placeholder 3">
            <a:extLst>
              <a:ext uri="{FF2B5EF4-FFF2-40B4-BE49-F238E27FC236}">
                <a16:creationId xmlns:a16="http://schemas.microsoft.com/office/drawing/2014/main" id="{CCBC0EB5-9918-194C-803E-A0EEE702A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30926">
            <a:off x="921099" y="1858089"/>
            <a:ext cx="2905879" cy="3632349"/>
          </a:xfrm>
          <a:prstGeom prst="rect">
            <a:avLst/>
          </a:prstGeom>
          <a:ln w="25400">
            <a:solidFill>
              <a:schemeClr val="tx1"/>
            </a:solidFill>
          </a:ln>
        </p:spPr>
      </p:pic>
      <p:pic>
        <p:nvPicPr>
          <p:cNvPr id="10" name="Picture 9">
            <a:extLst>
              <a:ext uri="{FF2B5EF4-FFF2-40B4-BE49-F238E27FC236}">
                <a16:creationId xmlns:a16="http://schemas.microsoft.com/office/drawing/2014/main" id="{707DD1BA-C91B-4940-A937-1A4C8C850F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59293">
            <a:off x="4564707" y="1419881"/>
            <a:ext cx="3199716" cy="4144679"/>
          </a:xfrm>
          <a:prstGeom prst="rect">
            <a:avLst/>
          </a:prstGeom>
          <a:ln w="25400">
            <a:solidFill>
              <a:schemeClr val="tx1"/>
            </a:solidFill>
          </a:ln>
        </p:spPr>
      </p:pic>
      <p:pic>
        <p:nvPicPr>
          <p:cNvPr id="11" name="Picture 10">
            <a:extLst>
              <a:ext uri="{FF2B5EF4-FFF2-40B4-BE49-F238E27FC236}">
                <a16:creationId xmlns:a16="http://schemas.microsoft.com/office/drawing/2014/main" id="{22E48361-40AD-0348-9881-91F5281983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6934" y="1479567"/>
            <a:ext cx="3237761" cy="4173909"/>
          </a:xfrm>
          <a:prstGeom prst="rect">
            <a:avLst/>
          </a:prstGeom>
          <a:ln w="25400">
            <a:solidFill>
              <a:schemeClr val="tx1"/>
            </a:solidFill>
          </a:ln>
        </p:spPr>
      </p:pic>
    </p:spTree>
    <p:extLst>
      <p:ext uri="{BB962C8B-B14F-4D97-AF65-F5344CB8AC3E}">
        <p14:creationId xmlns:p14="http://schemas.microsoft.com/office/powerpoint/2010/main" val="420380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2016: Board Diversification - Planning</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07DD1BA-C91B-4940-A937-1A4C8C850FDF}"/>
              </a:ext>
            </a:extLst>
          </p:cNvPr>
          <p:cNvPicPr>
            <a:picLocks noChangeAspect="1"/>
          </p:cNvPicPr>
          <p:nvPr/>
        </p:nvPicPr>
        <p:blipFill rotWithShape="1">
          <a:blip r:embed="rId4">
            <a:extLst>
              <a:ext uri="{28A0092B-C50C-407E-A947-70E740481C1C}">
                <a14:useLocalDpi xmlns:a14="http://schemas.microsoft.com/office/drawing/2010/main" val="0"/>
              </a:ext>
            </a:extLst>
          </a:blip>
          <a:srcRect t="16430" b="37276"/>
          <a:stretch/>
        </p:blipFill>
        <p:spPr>
          <a:xfrm>
            <a:off x="394996" y="1419881"/>
            <a:ext cx="7272333" cy="4360888"/>
          </a:xfrm>
          <a:prstGeom prst="rect">
            <a:avLst/>
          </a:prstGeom>
          <a:ln w="25400">
            <a:solidFill>
              <a:schemeClr val="tx1"/>
            </a:solidFill>
          </a:ln>
        </p:spPr>
      </p:pic>
      <p:pic>
        <p:nvPicPr>
          <p:cNvPr id="12" name="Content Placeholder 11">
            <a:extLst>
              <a:ext uri="{FF2B5EF4-FFF2-40B4-BE49-F238E27FC236}">
                <a16:creationId xmlns:a16="http://schemas.microsoft.com/office/drawing/2014/main" id="{BB946D0E-73B4-4EE1-9796-2C8220DD7F27}"/>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79528" t="63695" r="2550" b="2891"/>
          <a:stretch/>
        </p:blipFill>
        <p:spPr>
          <a:xfrm>
            <a:off x="9552924" y="1503037"/>
            <a:ext cx="1715211" cy="4142389"/>
          </a:xfrm>
          <a:prstGeom prst="rect">
            <a:avLst/>
          </a:prstGeom>
          <a:ln w="25400">
            <a:solidFill>
              <a:schemeClr val="tx1"/>
            </a:solidFill>
          </a:ln>
        </p:spPr>
      </p:pic>
    </p:spTree>
    <p:extLst>
      <p:ext uri="{BB962C8B-B14F-4D97-AF65-F5344CB8AC3E}">
        <p14:creationId xmlns:p14="http://schemas.microsoft.com/office/powerpoint/2010/main" val="854455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pic>
        <p:nvPicPr>
          <p:cNvPr id="9" name="Content Placeholder 3">
            <a:extLst>
              <a:ext uri="{FF2B5EF4-FFF2-40B4-BE49-F238E27FC236}">
                <a16:creationId xmlns:a16="http://schemas.microsoft.com/office/drawing/2014/main" id="{D4803461-E721-AC46-999F-4BCF0FA4B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502" y="53365"/>
            <a:ext cx="7556493" cy="5778046"/>
          </a:xfrm>
          <a:prstGeom prst="rect">
            <a:avLst/>
          </a:prstGeom>
          <a:ln w="25400">
            <a:solidFill>
              <a:schemeClr val="tx1"/>
            </a:solidFill>
          </a:ln>
        </p:spPr>
      </p:pic>
    </p:spTree>
    <p:extLst>
      <p:ext uri="{BB962C8B-B14F-4D97-AF65-F5344CB8AC3E}">
        <p14:creationId xmlns:p14="http://schemas.microsoft.com/office/powerpoint/2010/main" val="282137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8472" y="629211"/>
            <a:ext cx="9615055" cy="1175205"/>
          </a:xfrm>
        </p:spPr>
        <p:txBody>
          <a:bodyPr>
            <a:normAutofit/>
          </a:bodyPr>
          <a:lstStyle/>
          <a:p>
            <a:r>
              <a:rPr lang="en-US" sz="4400" dirty="0"/>
              <a:t>The Big Fundamental Questions!</a:t>
            </a:r>
          </a:p>
        </p:txBody>
      </p:sp>
      <p:sp>
        <p:nvSpPr>
          <p:cNvPr id="3" name="Subtitle 2"/>
          <p:cNvSpPr>
            <a:spLocks noGrp="1"/>
          </p:cNvSpPr>
          <p:nvPr>
            <p:ph type="subTitle" idx="1"/>
          </p:nvPr>
        </p:nvSpPr>
        <p:spPr>
          <a:xfrm>
            <a:off x="1487424" y="1992694"/>
            <a:ext cx="9144000" cy="2945066"/>
          </a:xfrm>
        </p:spPr>
        <p:txBody>
          <a:bodyPr>
            <a:normAutofit lnSpcReduction="10000"/>
          </a:bodyPr>
          <a:lstStyle/>
          <a:p>
            <a:pPr marL="342900" indent="-342900" algn="l">
              <a:buFont typeface="Arial" panose="020B0604020202020204" pitchFamily="34" charset="0"/>
              <a:buChar char="•"/>
            </a:pPr>
            <a:r>
              <a:rPr lang="en-US" dirty="0"/>
              <a:t>How do we maintain the physician’s voice &amp; influence?</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How do we ensure community members are “not going sideways”?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How do we fully leverage the added value of community members?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How do we compensate community members on the Board?</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035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Our Journey</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a:extLst>
              <a:ext uri="{FF2B5EF4-FFF2-40B4-BE49-F238E27FC236}">
                <a16:creationId xmlns:a16="http://schemas.microsoft.com/office/drawing/2014/main" id="{9B71C31F-E863-5743-BF14-C6C47407E5DE}"/>
              </a:ext>
            </a:extLst>
          </p:cNvPr>
          <p:cNvGraphicFramePr>
            <a:graphicFrameLocks noGrp="1"/>
          </p:cNvGraphicFramePr>
          <p:nvPr>
            <p:ph idx="1"/>
            <p:extLst/>
          </p:nvPr>
        </p:nvGraphicFramePr>
        <p:xfrm>
          <a:off x="838200" y="1455594"/>
          <a:ext cx="105156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6705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2017: Community Members Appointments</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CBA0350A-303F-A84C-953A-3C1CD9DD9F57}"/>
              </a:ext>
            </a:extLst>
          </p:cNvPr>
          <p:cNvPicPr>
            <a:picLocks noGrp="1" noChangeAspect="1"/>
          </p:cNvPicPr>
          <p:nvPr>
            <p:ph idx="1"/>
          </p:nvPr>
        </p:nvPicPr>
        <p:blipFill>
          <a:blip r:embed="rId4"/>
          <a:stretch>
            <a:fillRect/>
          </a:stretch>
        </p:blipFill>
        <p:spPr>
          <a:xfrm>
            <a:off x="3925000" y="1491689"/>
            <a:ext cx="4342000" cy="4351338"/>
          </a:xfrm>
        </p:spPr>
      </p:pic>
    </p:spTree>
    <p:extLst>
      <p:ext uri="{BB962C8B-B14F-4D97-AF65-F5344CB8AC3E}">
        <p14:creationId xmlns:p14="http://schemas.microsoft.com/office/powerpoint/2010/main" val="31776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2017: Community Members Appointments</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CBA0350A-303F-A84C-953A-3C1CD9DD9F57}"/>
              </a:ext>
            </a:extLst>
          </p:cNvPr>
          <p:cNvPicPr>
            <a:picLocks noGrp="1" noChangeAspect="1"/>
          </p:cNvPicPr>
          <p:nvPr>
            <p:ph idx="1"/>
          </p:nvPr>
        </p:nvPicPr>
        <p:blipFill>
          <a:blip r:embed="rId4"/>
          <a:stretch>
            <a:fillRect/>
          </a:stretch>
        </p:blipFill>
        <p:spPr>
          <a:xfrm>
            <a:off x="3925000" y="1491689"/>
            <a:ext cx="4342000" cy="4351338"/>
          </a:xfrm>
        </p:spPr>
      </p:pic>
      <p:sp>
        <p:nvSpPr>
          <p:cNvPr id="3" name="TextBox 2">
            <a:extLst>
              <a:ext uri="{FF2B5EF4-FFF2-40B4-BE49-F238E27FC236}">
                <a16:creationId xmlns:a16="http://schemas.microsoft.com/office/drawing/2014/main" id="{A7CB22CD-A208-AF43-8D80-A56D666B9508}"/>
              </a:ext>
            </a:extLst>
          </p:cNvPr>
          <p:cNvSpPr txBox="1"/>
          <p:nvPr/>
        </p:nvSpPr>
        <p:spPr>
          <a:xfrm>
            <a:off x="838200" y="2679569"/>
            <a:ext cx="3583624" cy="224676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Community reputation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Community connections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Nonprofit governance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Financial expertise</a:t>
            </a:r>
          </a:p>
        </p:txBody>
      </p:sp>
    </p:spTree>
    <p:extLst>
      <p:ext uri="{BB962C8B-B14F-4D97-AF65-F5344CB8AC3E}">
        <p14:creationId xmlns:p14="http://schemas.microsoft.com/office/powerpoint/2010/main" val="278993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Our current Directors</a:t>
            </a:r>
            <a:endParaRPr lang="en-US" sz="4400" dirty="0"/>
          </a:p>
        </p:txBody>
      </p:sp>
      <p:pic>
        <p:nvPicPr>
          <p:cNvPr id="10" name="Content Placeholder 9">
            <a:extLst>
              <a:ext uri="{FF2B5EF4-FFF2-40B4-BE49-F238E27FC236}">
                <a16:creationId xmlns:a16="http://schemas.microsoft.com/office/drawing/2014/main" id="{6CF7E596-DE5C-4943-B995-ECAFD709A1D3}"/>
              </a:ext>
            </a:extLst>
          </p:cNvPr>
          <p:cNvPicPr>
            <a:picLocks noGrp="1" noChangeAspect="1"/>
          </p:cNvPicPr>
          <p:nvPr>
            <p:ph sz="half" idx="1"/>
          </p:nvPr>
        </p:nvPicPr>
        <p:blipFill>
          <a:blip r:embed="rId3"/>
          <a:stretch>
            <a:fillRect/>
          </a:stretch>
        </p:blipFill>
        <p:spPr>
          <a:xfrm>
            <a:off x="980866" y="1609377"/>
            <a:ext cx="2921000" cy="3644900"/>
          </a:xfrm>
        </p:spPr>
      </p:pic>
      <p:sp>
        <p:nvSpPr>
          <p:cNvPr id="8" name="Content Placeholder 7">
            <a:extLst>
              <a:ext uri="{FF2B5EF4-FFF2-40B4-BE49-F238E27FC236}">
                <a16:creationId xmlns:a16="http://schemas.microsoft.com/office/drawing/2014/main" id="{CAB26E25-3D2B-064A-A8A3-57D8042DA9A4}"/>
              </a:ext>
            </a:extLst>
          </p:cNvPr>
          <p:cNvSpPr>
            <a:spLocks noGrp="1"/>
          </p:cNvSpPr>
          <p:nvPr>
            <p:ph sz="half" idx="2"/>
          </p:nvPr>
        </p:nvSpPr>
        <p:spPr>
          <a:xfrm>
            <a:off x="4877788" y="1548417"/>
            <a:ext cx="6959573" cy="4351338"/>
          </a:xfrm>
        </p:spPr>
        <p:txBody>
          <a:bodyPr>
            <a:normAutofit lnSpcReduction="10000"/>
          </a:bodyPr>
          <a:lstStyle/>
          <a:p>
            <a:pPr marL="0" indent="0">
              <a:buNone/>
            </a:pPr>
            <a:r>
              <a:rPr lang="en-US" b="1" dirty="0"/>
              <a:t>Name:</a:t>
            </a:r>
            <a:r>
              <a:rPr lang="en-US" dirty="0"/>
              <a:t> Janet Newbury, PhD</a:t>
            </a:r>
            <a:endParaRPr lang="en-US" b="1" dirty="0"/>
          </a:p>
          <a:p>
            <a:pPr marL="0" indent="0">
              <a:buNone/>
            </a:pPr>
            <a:endParaRPr lang="en-US" b="1" dirty="0"/>
          </a:p>
          <a:p>
            <a:pPr marL="0" indent="0">
              <a:buNone/>
            </a:pPr>
            <a:r>
              <a:rPr lang="en-US" b="1" dirty="0"/>
              <a:t>Profession: </a:t>
            </a:r>
            <a:r>
              <a:rPr lang="en-US" dirty="0"/>
              <a:t>Associate Professor, University of Victoria</a:t>
            </a:r>
          </a:p>
          <a:p>
            <a:pPr marL="0" indent="0">
              <a:buNone/>
            </a:pPr>
            <a:endParaRPr lang="en-US" b="1" dirty="0"/>
          </a:p>
          <a:p>
            <a:pPr marL="0" indent="0">
              <a:buNone/>
            </a:pPr>
            <a:r>
              <a:rPr lang="en-US" b="1" dirty="0"/>
              <a:t>Skills/Experience: </a:t>
            </a:r>
          </a:p>
          <a:p>
            <a:pPr lvl="1"/>
            <a:r>
              <a:rPr lang="en-US" dirty="0"/>
              <a:t>First Nations engagement</a:t>
            </a:r>
          </a:p>
          <a:p>
            <a:pPr lvl="1"/>
            <a:r>
              <a:rPr lang="en-US" dirty="0"/>
              <a:t>Research &amp; evaluation </a:t>
            </a:r>
          </a:p>
          <a:p>
            <a:pPr lvl="1"/>
            <a:r>
              <a:rPr lang="en-US" dirty="0"/>
              <a:t>Nonprofit governance</a:t>
            </a:r>
          </a:p>
          <a:p>
            <a:pPr lvl="1"/>
            <a:r>
              <a:rPr lang="en-US" dirty="0"/>
              <a:t>Social determinants of health </a:t>
            </a:r>
          </a:p>
          <a:p>
            <a:endParaRPr lang="en-US" dirty="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76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EBEB0A-9E3D-4B14-9782-E2AE3DA60D96}" type="slidenum">
              <a:rPr kumimoji="0" lang="en-US" sz="1400" b="1" i="0" u="none" strike="noStrike" kern="1200" cap="none" spc="0" normalizeH="0" baseline="0" noProof="0" smtClean="0">
                <a:ln>
                  <a:noFill/>
                </a:ln>
                <a:solidFill>
                  <a:srgbClr val="141313">
                    <a:lumMod val="85000"/>
                    <a:lumOff val="1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a:ln>
                <a:noFill/>
              </a:ln>
              <a:solidFill>
                <a:srgbClr val="141313">
                  <a:lumMod val="85000"/>
                  <a:lumOff val="15000"/>
                </a:srgbClr>
              </a:solidFill>
              <a:effectLst/>
              <a:uLnTx/>
              <a:uFillTx/>
              <a:latin typeface="Verdana"/>
              <a:ea typeface="+mn-ea"/>
              <a:cs typeface="+mn-cs"/>
            </a:endParaRPr>
          </a:p>
        </p:txBody>
      </p:sp>
      <p:sp>
        <p:nvSpPr>
          <p:cNvPr id="6" name="Content Placeholder 1"/>
          <p:cNvSpPr txBox="1">
            <a:spLocks/>
          </p:cNvSpPr>
          <p:nvPr/>
        </p:nvSpPr>
        <p:spPr>
          <a:xfrm>
            <a:off x="1411705" y="1222467"/>
            <a:ext cx="6128084" cy="442561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688A"/>
              </a:buClr>
              <a:buSzTx/>
              <a:buFontTx/>
              <a:buNone/>
              <a:tabLst/>
              <a:defRPr/>
            </a:pPr>
            <a:r>
              <a:rPr kumimoji="0" lang="en-US" sz="16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You are currently muted</a:t>
            </a:r>
            <a:r>
              <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To ask a question, or make a comment, please raise your hand.</a:t>
            </a:r>
          </a:p>
          <a:p>
            <a:pPr marL="0" marR="0" lvl="0" indent="0" algn="l" defTabSz="914400" rtl="0" eaLnBrk="1" fontAlgn="auto" latinLnBrk="0" hangingPunct="1">
              <a:lnSpc>
                <a:spcPct val="100000"/>
              </a:lnSpc>
              <a:spcBef>
                <a:spcPct val="20000"/>
              </a:spcBef>
              <a:spcAft>
                <a:spcPts val="0"/>
              </a:spcAft>
              <a:buClr>
                <a:srgbClr val="00688A"/>
              </a:buClr>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20000"/>
              </a:spcBef>
              <a:spcAft>
                <a:spcPts val="3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When your hand is raised</a:t>
            </a:r>
            <a:r>
              <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914400" rtl="0" eaLnBrk="1" fontAlgn="auto" latinLnBrk="0" hangingPunct="1">
              <a:lnSpc>
                <a:spcPct val="100000"/>
              </a:lnSpc>
              <a:spcBef>
                <a:spcPct val="20000"/>
              </a:spcBef>
              <a:spcAft>
                <a:spcPts val="3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button will look like this:   </a:t>
            </a:r>
          </a:p>
          <a:p>
            <a:pPr marL="0" marR="0" lvl="0" indent="0" algn="l" defTabSz="914400" rtl="0" eaLnBrk="1" fontAlgn="auto" latinLnBrk="0" hangingPunct="1">
              <a:lnSpc>
                <a:spcPct val="100000"/>
              </a:lnSpc>
              <a:spcBef>
                <a:spcPct val="20000"/>
              </a:spcBef>
              <a:spcAft>
                <a:spcPts val="0"/>
              </a:spcAft>
              <a:buClr>
                <a:srgbClr val="00688A"/>
              </a:buClr>
              <a:buSzTx/>
              <a:buFont typeface="Arial" panose="020B0604020202020204" pitchFamily="34" charset="0"/>
              <a:buNone/>
              <a:tabLst/>
              <a:defRPr/>
            </a:pPr>
            <a:endPar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20000"/>
              </a:spcBef>
              <a:spcAft>
                <a:spcPts val="0"/>
              </a:spcAft>
              <a:buClr>
                <a:srgbClr val="00688A"/>
              </a:buClr>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20000"/>
              </a:spcBef>
              <a:spcAft>
                <a:spcPts val="0"/>
              </a:spcAft>
              <a:buClr>
                <a:srgbClr val="00688A"/>
              </a:buClr>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If you’re experiencing technical difficulties you can send </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 message </a:t>
            </a:r>
            <a:r>
              <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a:t>
            </a:r>
            <a:r>
              <a:rPr kumimoji="0" lang="en-US" sz="16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organizers </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through the questions window</a:t>
            </a:r>
            <a:r>
              <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l" defTabSz="914400" rtl="0" eaLnBrk="1" fontAlgn="auto" latinLnBrk="0" hangingPunct="1">
              <a:lnSpc>
                <a:spcPct val="100000"/>
              </a:lnSpc>
              <a:spcBef>
                <a:spcPct val="20000"/>
              </a:spcBef>
              <a:spcAft>
                <a:spcPts val="0"/>
              </a:spcAft>
              <a:buClr>
                <a:srgbClr val="00688A"/>
              </a:buClr>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20000"/>
              </a:spcBef>
              <a:spcAft>
                <a:spcPts val="0"/>
              </a:spcAft>
              <a:buClr>
                <a:srgbClr val="00688A"/>
              </a:buClr>
              <a:buSzTx/>
              <a:buFont typeface="Arial" panose="020B0604020202020204" pitchFamily="34" charset="0"/>
              <a:buNone/>
              <a:tabLst/>
              <a:defRPr/>
            </a:pPr>
            <a:endPar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20000"/>
              </a:spcBef>
              <a:spcAft>
                <a:spcPts val="0"/>
              </a:spcAft>
              <a:buClr>
                <a:srgbClr val="00688A"/>
              </a:buClr>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Note: questions </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are sent to the </a:t>
            </a:r>
            <a:r>
              <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organizers only</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Other webinar attendees won’t see them unless the organizer shares both the question and response with all attendees</a:t>
            </a:r>
            <a:r>
              <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20000"/>
              </a:spcBef>
              <a:spcAft>
                <a:spcPts val="0"/>
              </a:spcAft>
              <a:buClr>
                <a:srgbClr val="00688A"/>
              </a:buClr>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3" descr="image00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669" b="9297"/>
          <a:stretch/>
        </p:blipFill>
        <p:spPr bwMode="auto">
          <a:xfrm>
            <a:off x="5078547" y="2041701"/>
            <a:ext cx="672548" cy="75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l="2105" b="14002"/>
          <a:stretch/>
        </p:blipFill>
        <p:spPr bwMode="auto">
          <a:xfrm>
            <a:off x="8578515" y="1079350"/>
            <a:ext cx="2267362" cy="47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5991116" y="3863519"/>
            <a:ext cx="2973130" cy="1337969"/>
          </a:xfrm>
          <a:prstGeom prst="straightConnector1">
            <a:avLst/>
          </a:prstGeom>
          <a:ln w="28575">
            <a:solidFill>
              <a:srgbClr val="DC661E"/>
            </a:solidFill>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630609" y="719719"/>
            <a:ext cx="4120486" cy="359631"/>
          </a:xfrm>
          <a:prstGeom prst="rect">
            <a:avLst/>
          </a:prstGeom>
        </p:spPr>
        <p:txBody>
          <a:bodyPr/>
          <a:lstStyle>
            <a:lvl1pPr algn="l" defTabSz="914400" rtl="0" eaLnBrk="1" latinLnBrk="0" hangingPunct="1">
              <a:spcBef>
                <a:spcPct val="0"/>
              </a:spcBef>
              <a:buNone/>
              <a:defRPr sz="2400" b="1" i="0" kern="1200">
                <a:solidFill>
                  <a:schemeClr val="tx2"/>
                </a:solidFill>
                <a:latin typeface="Verdana"/>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141313"/>
                </a:solidFill>
                <a:effectLst/>
                <a:uLnTx/>
                <a:uFillTx/>
                <a:latin typeface="Verdana"/>
                <a:ea typeface="+mj-ea"/>
                <a:cs typeface="+mj-cs"/>
              </a:rPr>
              <a:t>Technology Overview</a:t>
            </a:r>
            <a:endParaRPr kumimoji="0" lang="en-CA" sz="2400" b="1" i="0" u="none" strike="noStrike" kern="1200" cap="none" spc="0" normalizeH="0" baseline="0" noProof="0" dirty="0">
              <a:ln>
                <a:noFill/>
              </a:ln>
              <a:solidFill>
                <a:srgbClr val="141313"/>
              </a:solidFill>
              <a:effectLst/>
              <a:uLnTx/>
              <a:uFillTx/>
              <a:latin typeface="Verdana"/>
              <a:ea typeface="+mj-ea"/>
              <a:cs typeface="+mj-cs"/>
            </a:endParaRPr>
          </a:p>
        </p:txBody>
      </p:sp>
    </p:spTree>
    <p:extLst>
      <p:ext uri="{BB962C8B-B14F-4D97-AF65-F5344CB8AC3E}">
        <p14:creationId xmlns:p14="http://schemas.microsoft.com/office/powerpoint/2010/main" val="360203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Our current Directors</a:t>
            </a:r>
            <a:endParaRPr lang="en-US" sz="4400" dirty="0"/>
          </a:p>
        </p:txBody>
      </p:sp>
      <p:sp>
        <p:nvSpPr>
          <p:cNvPr id="8" name="Content Placeholder 7">
            <a:extLst>
              <a:ext uri="{FF2B5EF4-FFF2-40B4-BE49-F238E27FC236}">
                <a16:creationId xmlns:a16="http://schemas.microsoft.com/office/drawing/2014/main" id="{CAB26E25-3D2B-064A-A8A3-57D8042DA9A4}"/>
              </a:ext>
            </a:extLst>
          </p:cNvPr>
          <p:cNvSpPr>
            <a:spLocks noGrp="1"/>
          </p:cNvSpPr>
          <p:nvPr>
            <p:ph sz="half" idx="2"/>
          </p:nvPr>
        </p:nvSpPr>
        <p:spPr>
          <a:xfrm>
            <a:off x="4877788" y="1609377"/>
            <a:ext cx="6618677" cy="4351338"/>
          </a:xfrm>
        </p:spPr>
        <p:txBody>
          <a:bodyPr>
            <a:normAutofit lnSpcReduction="10000"/>
          </a:bodyPr>
          <a:lstStyle/>
          <a:p>
            <a:pPr marL="0" indent="0">
              <a:buNone/>
            </a:pPr>
            <a:r>
              <a:rPr lang="en-US" b="1" dirty="0"/>
              <a:t>Name:</a:t>
            </a:r>
            <a:r>
              <a:rPr lang="en-US" dirty="0"/>
              <a:t> Lyn Adamson</a:t>
            </a:r>
          </a:p>
          <a:p>
            <a:pPr marL="0" indent="0">
              <a:buNone/>
            </a:pPr>
            <a:endParaRPr lang="en-US" b="1" dirty="0"/>
          </a:p>
          <a:p>
            <a:pPr marL="0" indent="0">
              <a:buNone/>
            </a:pPr>
            <a:r>
              <a:rPr lang="en-US" b="1" dirty="0"/>
              <a:t>Profession: </a:t>
            </a:r>
            <a:r>
              <a:rPr lang="en-US" dirty="0"/>
              <a:t>Retired Nonprofit Executive, Realtor</a:t>
            </a:r>
          </a:p>
          <a:p>
            <a:pPr marL="0" indent="0">
              <a:buNone/>
            </a:pPr>
            <a:endParaRPr lang="en-US" dirty="0"/>
          </a:p>
          <a:p>
            <a:pPr marL="0" indent="0">
              <a:buNone/>
            </a:pPr>
            <a:r>
              <a:rPr lang="en-US" b="1" dirty="0"/>
              <a:t>Skills/Experience: </a:t>
            </a:r>
          </a:p>
          <a:p>
            <a:pPr lvl="1"/>
            <a:r>
              <a:rPr lang="en-US" dirty="0"/>
              <a:t>Government relations &amp; advocacy</a:t>
            </a:r>
          </a:p>
          <a:p>
            <a:pPr lvl="1"/>
            <a:r>
              <a:rPr lang="en-US" dirty="0"/>
              <a:t>Nonprofit governance</a:t>
            </a:r>
          </a:p>
          <a:p>
            <a:pPr lvl="1"/>
            <a:r>
              <a:rPr lang="en-US" dirty="0"/>
              <a:t>Community advocacy</a:t>
            </a:r>
          </a:p>
          <a:p>
            <a:pPr lvl="1"/>
            <a:r>
              <a:rPr lang="en-US" dirty="0"/>
              <a:t>Social enterprise</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CD9562D4-067B-2347-8567-C397DEA145A2}"/>
              </a:ext>
            </a:extLst>
          </p:cNvPr>
          <p:cNvPicPr>
            <a:picLocks noGrp="1" noChangeAspect="1"/>
          </p:cNvPicPr>
          <p:nvPr>
            <p:ph sz="half" idx="1"/>
          </p:nvPr>
        </p:nvPicPr>
        <p:blipFill>
          <a:blip r:embed="rId4"/>
          <a:stretch>
            <a:fillRect/>
          </a:stretch>
        </p:blipFill>
        <p:spPr>
          <a:xfrm>
            <a:off x="584200" y="1762880"/>
            <a:ext cx="3795525" cy="2865009"/>
          </a:xfrm>
        </p:spPr>
      </p:pic>
    </p:spTree>
    <p:extLst>
      <p:ext uri="{BB962C8B-B14F-4D97-AF65-F5344CB8AC3E}">
        <p14:creationId xmlns:p14="http://schemas.microsoft.com/office/powerpoint/2010/main" val="472962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Our current Directors</a:t>
            </a:r>
            <a:endParaRPr lang="en-US" sz="4400" dirty="0"/>
          </a:p>
        </p:txBody>
      </p:sp>
      <p:sp>
        <p:nvSpPr>
          <p:cNvPr id="8" name="Content Placeholder 7">
            <a:extLst>
              <a:ext uri="{FF2B5EF4-FFF2-40B4-BE49-F238E27FC236}">
                <a16:creationId xmlns:a16="http://schemas.microsoft.com/office/drawing/2014/main" id="{CAB26E25-3D2B-064A-A8A3-57D8042DA9A4}"/>
              </a:ext>
            </a:extLst>
          </p:cNvPr>
          <p:cNvSpPr>
            <a:spLocks noGrp="1"/>
          </p:cNvSpPr>
          <p:nvPr>
            <p:ph sz="half" idx="2"/>
          </p:nvPr>
        </p:nvSpPr>
        <p:spPr>
          <a:xfrm>
            <a:off x="4877788" y="1609377"/>
            <a:ext cx="6618677" cy="4351338"/>
          </a:xfrm>
        </p:spPr>
        <p:txBody>
          <a:bodyPr/>
          <a:lstStyle/>
          <a:p>
            <a:pPr marL="0" indent="0">
              <a:buNone/>
            </a:pPr>
            <a:r>
              <a:rPr lang="en-US" b="1" dirty="0"/>
              <a:t>Name:</a:t>
            </a:r>
            <a:r>
              <a:rPr lang="en-US" dirty="0"/>
              <a:t> Russell Brewer</a:t>
            </a:r>
          </a:p>
          <a:p>
            <a:pPr marL="0" indent="0">
              <a:buNone/>
            </a:pPr>
            <a:endParaRPr lang="en-US" b="1" dirty="0"/>
          </a:p>
          <a:p>
            <a:pPr marL="0" indent="0">
              <a:buNone/>
            </a:pPr>
            <a:r>
              <a:rPr lang="en-US" b="1" dirty="0"/>
              <a:t>Profession: </a:t>
            </a:r>
            <a:r>
              <a:rPr lang="en-US" dirty="0"/>
              <a:t>City Councilor, Chief Forester</a:t>
            </a:r>
          </a:p>
          <a:p>
            <a:pPr marL="0" indent="0">
              <a:buNone/>
            </a:pPr>
            <a:endParaRPr lang="en-US" dirty="0"/>
          </a:p>
          <a:p>
            <a:pPr marL="0" indent="0">
              <a:buNone/>
            </a:pPr>
            <a:r>
              <a:rPr lang="en-US" b="1" dirty="0"/>
              <a:t>Skills/Experience: </a:t>
            </a:r>
          </a:p>
          <a:p>
            <a:pPr lvl="1"/>
            <a:r>
              <a:rPr lang="en-US" dirty="0"/>
              <a:t>Finance</a:t>
            </a:r>
          </a:p>
          <a:p>
            <a:pPr lvl="1"/>
            <a:r>
              <a:rPr lang="en-US" dirty="0"/>
              <a:t>Community engagement</a:t>
            </a:r>
          </a:p>
          <a:p>
            <a:pPr lvl="1"/>
            <a:r>
              <a:rPr lang="en-US" dirty="0"/>
              <a:t>Local government relations &amp; advocacy</a:t>
            </a:r>
          </a:p>
          <a:p>
            <a:pPr lvl="1"/>
            <a:r>
              <a:rPr lang="en-US" dirty="0"/>
              <a:t>Social determinants of health</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BAA3A9C0-8590-1C44-A690-1EF31060E973}"/>
              </a:ext>
            </a:extLst>
          </p:cNvPr>
          <p:cNvPicPr>
            <a:picLocks noGrp="1" noChangeAspect="1"/>
          </p:cNvPicPr>
          <p:nvPr>
            <p:ph sz="half" idx="1"/>
          </p:nvPr>
        </p:nvPicPr>
        <p:blipFill>
          <a:blip r:embed="rId4"/>
          <a:stretch>
            <a:fillRect/>
          </a:stretch>
        </p:blipFill>
        <p:spPr>
          <a:xfrm>
            <a:off x="838200" y="1690688"/>
            <a:ext cx="3636469" cy="3242023"/>
          </a:xfrm>
        </p:spPr>
      </p:pic>
    </p:spTree>
    <p:extLst>
      <p:ext uri="{BB962C8B-B14F-4D97-AF65-F5344CB8AC3E}">
        <p14:creationId xmlns:p14="http://schemas.microsoft.com/office/powerpoint/2010/main" val="3168748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Our Journey</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a:extLst>
              <a:ext uri="{FF2B5EF4-FFF2-40B4-BE49-F238E27FC236}">
                <a16:creationId xmlns:a16="http://schemas.microsoft.com/office/drawing/2014/main" id="{9B71C31F-E863-5743-BF14-C6C47407E5DE}"/>
              </a:ext>
            </a:extLst>
          </p:cNvPr>
          <p:cNvGraphicFramePr>
            <a:graphicFrameLocks noGrp="1"/>
          </p:cNvGraphicFramePr>
          <p:nvPr>
            <p:ph idx="1"/>
            <p:extLst/>
          </p:nvPr>
        </p:nvGraphicFramePr>
        <p:xfrm>
          <a:off x="838200" y="1455594"/>
          <a:ext cx="105156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935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8472" y="629211"/>
            <a:ext cx="9615055" cy="2387600"/>
          </a:xfrm>
        </p:spPr>
        <p:txBody>
          <a:bodyPr>
            <a:normAutofit/>
          </a:bodyPr>
          <a:lstStyle/>
          <a:p>
            <a:r>
              <a:rPr lang="en-US" sz="4400" b="1" dirty="0"/>
              <a:t>Powell River Division of Family Practice</a:t>
            </a:r>
            <a:r>
              <a:rPr lang="en-US" sz="4400" dirty="0"/>
              <a:t/>
            </a:r>
            <a:br>
              <a:rPr lang="en-US" sz="4400" dirty="0"/>
            </a:br>
            <a:r>
              <a:rPr lang="en-US" sz="4400" dirty="0"/>
              <a:t>Board Composition &amp; Succession Planning</a:t>
            </a:r>
          </a:p>
        </p:txBody>
      </p:sp>
      <p:sp>
        <p:nvSpPr>
          <p:cNvPr id="3" name="Subtitle 2"/>
          <p:cNvSpPr>
            <a:spLocks noGrp="1"/>
          </p:cNvSpPr>
          <p:nvPr>
            <p:ph type="subTitle" idx="1"/>
          </p:nvPr>
        </p:nvSpPr>
        <p:spPr/>
        <p:txBody>
          <a:bodyPr/>
          <a:lstStyle/>
          <a:p>
            <a:r>
              <a:rPr lang="en-US" dirty="0"/>
              <a:t>August 16</a:t>
            </a:r>
            <a:r>
              <a:rPr lang="en-US" baseline="30000" dirty="0"/>
              <a:t>th</a:t>
            </a:r>
            <a:r>
              <a:rPr lang="en-US" dirty="0"/>
              <a:t>, 2018</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3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125" y="1746617"/>
            <a:ext cx="10828421" cy="2387600"/>
          </a:xfrm>
        </p:spPr>
        <p:txBody>
          <a:bodyPr/>
          <a:lstStyle/>
          <a:p>
            <a:r>
              <a:rPr lang="en-US" sz="4400" b="1" dirty="0" smtClean="0">
                <a:solidFill>
                  <a:prstClr val="black"/>
                </a:solidFill>
              </a:rPr>
              <a:t>South Okanagan Similkameen Division </a:t>
            </a:r>
            <a:r>
              <a:rPr lang="en-US" sz="4400" b="1" dirty="0">
                <a:solidFill>
                  <a:prstClr val="black"/>
                </a:solidFill>
              </a:rPr>
              <a:t>of Family Practice</a:t>
            </a:r>
            <a:r>
              <a:rPr lang="en-US" sz="4400" dirty="0">
                <a:solidFill>
                  <a:prstClr val="black"/>
                </a:solidFill>
              </a:rPr>
              <a:t/>
            </a:r>
            <a:br>
              <a:rPr lang="en-US" sz="4400" dirty="0">
                <a:solidFill>
                  <a:prstClr val="black"/>
                </a:solidFill>
              </a:rPr>
            </a:br>
            <a:r>
              <a:rPr lang="en-US" sz="4400" dirty="0">
                <a:solidFill>
                  <a:prstClr val="black"/>
                </a:solidFill>
              </a:rPr>
              <a:t>Board Composition &amp; Succession Planning</a:t>
            </a:r>
            <a:endParaRPr lang="en-CA" dirty="0"/>
          </a:p>
        </p:txBody>
      </p:sp>
      <p:pic>
        <p:nvPicPr>
          <p:cNvPr id="4" name="Picture 3"/>
          <p:cNvPicPr>
            <a:picLocks noChangeAspect="1"/>
          </p:cNvPicPr>
          <p:nvPr/>
        </p:nvPicPr>
        <p:blipFill>
          <a:blip r:embed="rId2"/>
          <a:stretch>
            <a:fillRect/>
          </a:stretch>
        </p:blipFill>
        <p:spPr>
          <a:xfrm>
            <a:off x="321343" y="5811715"/>
            <a:ext cx="3106607" cy="922460"/>
          </a:xfrm>
          <a:prstGeom prst="rect">
            <a:avLst/>
          </a:prstGeom>
        </p:spPr>
      </p:pic>
    </p:spTree>
    <p:extLst>
      <p:ext uri="{BB962C8B-B14F-4D97-AF65-F5344CB8AC3E}">
        <p14:creationId xmlns:p14="http://schemas.microsoft.com/office/powerpoint/2010/main" val="1669283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Journey</a:t>
            </a:r>
            <a:endParaRPr lang="en-CA" b="1" dirty="0"/>
          </a:p>
        </p:txBody>
      </p:sp>
      <p:sp>
        <p:nvSpPr>
          <p:cNvPr id="3" name="Content Placeholder 2"/>
          <p:cNvSpPr>
            <a:spLocks noGrp="1"/>
          </p:cNvSpPr>
          <p:nvPr>
            <p:ph idx="1"/>
          </p:nvPr>
        </p:nvSpPr>
        <p:spPr>
          <a:xfrm>
            <a:off x="838200" y="1526687"/>
            <a:ext cx="10515600" cy="4351338"/>
          </a:xfrm>
        </p:spPr>
        <p:txBody>
          <a:bodyPr/>
          <a:lstStyle/>
          <a:p>
            <a:pPr>
              <a:lnSpc>
                <a:spcPct val="150000"/>
              </a:lnSpc>
              <a:buClr>
                <a:srgbClr val="006D8A"/>
              </a:buClr>
            </a:pPr>
            <a:r>
              <a:rPr lang="en-US" dirty="0" smtClean="0"/>
              <a:t>Began before the changes to the Societies Act</a:t>
            </a:r>
          </a:p>
          <a:p>
            <a:pPr>
              <a:lnSpc>
                <a:spcPct val="150000"/>
              </a:lnSpc>
              <a:buClr>
                <a:srgbClr val="006D8A"/>
              </a:buClr>
            </a:pPr>
            <a:r>
              <a:rPr lang="en-US" dirty="0" smtClean="0"/>
              <a:t>Board has varied in size over the years</a:t>
            </a:r>
          </a:p>
          <a:p>
            <a:pPr>
              <a:lnSpc>
                <a:spcPct val="150000"/>
              </a:lnSpc>
              <a:buClr>
                <a:srgbClr val="006D8A"/>
              </a:buClr>
            </a:pPr>
            <a:r>
              <a:rPr lang="en-US" dirty="0"/>
              <a:t>I</a:t>
            </a:r>
            <a:r>
              <a:rPr lang="en-US" dirty="0" smtClean="0"/>
              <a:t>nvolvement from communities in both Urban and Rural settings</a:t>
            </a:r>
          </a:p>
          <a:p>
            <a:pPr>
              <a:lnSpc>
                <a:spcPct val="150000"/>
              </a:lnSpc>
              <a:buClr>
                <a:srgbClr val="006D8A"/>
              </a:buClr>
            </a:pPr>
            <a:r>
              <a:rPr lang="en-US" dirty="0" smtClean="0"/>
              <a:t>Recognized that to reduce physician burnout, non-physician input was needed</a:t>
            </a:r>
          </a:p>
          <a:p>
            <a:pPr marL="0" indent="0">
              <a:buNone/>
            </a:pPr>
            <a:endParaRPr lang="en-CA" dirty="0"/>
          </a:p>
        </p:txBody>
      </p:sp>
      <p:pic>
        <p:nvPicPr>
          <p:cNvPr id="4" name="Picture 3"/>
          <p:cNvPicPr>
            <a:picLocks noChangeAspect="1"/>
          </p:cNvPicPr>
          <p:nvPr/>
        </p:nvPicPr>
        <p:blipFill>
          <a:blip r:embed="rId3"/>
          <a:stretch>
            <a:fillRect/>
          </a:stretch>
        </p:blipFill>
        <p:spPr>
          <a:xfrm>
            <a:off x="0" y="6089262"/>
            <a:ext cx="2588911" cy="768738"/>
          </a:xfrm>
          <a:prstGeom prst="rect">
            <a:avLst/>
          </a:prstGeom>
        </p:spPr>
      </p:pic>
    </p:spTree>
    <p:extLst>
      <p:ext uri="{BB962C8B-B14F-4D97-AF65-F5344CB8AC3E}">
        <p14:creationId xmlns:p14="http://schemas.microsoft.com/office/powerpoint/2010/main" val="892231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BC Societies Act (Section 41)</a:t>
            </a:r>
            <a:endParaRPr lang="en-CA" b="1" dirty="0"/>
          </a:p>
        </p:txBody>
      </p:sp>
      <p:sp>
        <p:nvSpPr>
          <p:cNvPr id="3" name="Content Placeholder 2"/>
          <p:cNvSpPr>
            <a:spLocks noGrp="1"/>
          </p:cNvSpPr>
          <p:nvPr>
            <p:ph idx="1"/>
          </p:nvPr>
        </p:nvSpPr>
        <p:spPr>
          <a:xfrm>
            <a:off x="838200" y="1825625"/>
            <a:ext cx="10515600" cy="3853280"/>
          </a:xfrm>
        </p:spPr>
        <p:txBody>
          <a:bodyPr/>
          <a:lstStyle/>
          <a:p>
            <a:pPr>
              <a:buClr>
                <a:srgbClr val="006D8A"/>
              </a:buClr>
            </a:pPr>
            <a:r>
              <a:rPr lang="en-US" dirty="0" smtClean="0"/>
              <a:t>One of the pilot Divisions to engage in conversations with the centrally provided Lawyer</a:t>
            </a:r>
          </a:p>
          <a:p>
            <a:pPr>
              <a:buClr>
                <a:srgbClr val="006D8A"/>
              </a:buClr>
            </a:pPr>
            <a:endParaRPr lang="en-US" dirty="0" smtClean="0"/>
          </a:p>
          <a:p>
            <a:pPr>
              <a:buClr>
                <a:srgbClr val="006D8A"/>
              </a:buClr>
            </a:pPr>
            <a:r>
              <a:rPr lang="en-US" dirty="0" smtClean="0"/>
              <a:t>Sat down with the Lawyers to understand the changes, and what it would mean for Divisions </a:t>
            </a:r>
          </a:p>
          <a:p>
            <a:pPr>
              <a:buClr>
                <a:srgbClr val="006D8A"/>
              </a:buClr>
            </a:pPr>
            <a:endParaRPr lang="en-US" dirty="0"/>
          </a:p>
          <a:p>
            <a:pPr>
              <a:buClr>
                <a:srgbClr val="006D8A"/>
              </a:buClr>
            </a:pPr>
            <a:r>
              <a:rPr lang="en-US" dirty="0" smtClean="0"/>
              <a:t>Lead to a discussion around membership for the Division</a:t>
            </a:r>
            <a:endParaRPr lang="en-CA" dirty="0"/>
          </a:p>
        </p:txBody>
      </p:sp>
      <p:pic>
        <p:nvPicPr>
          <p:cNvPr id="4" name="Picture 3"/>
          <p:cNvPicPr>
            <a:picLocks noChangeAspect="1"/>
          </p:cNvPicPr>
          <p:nvPr/>
        </p:nvPicPr>
        <p:blipFill>
          <a:blip r:embed="rId2"/>
          <a:stretch>
            <a:fillRect/>
          </a:stretch>
        </p:blipFill>
        <p:spPr>
          <a:xfrm>
            <a:off x="127912" y="6074666"/>
            <a:ext cx="2369103" cy="703469"/>
          </a:xfrm>
          <a:prstGeom prst="rect">
            <a:avLst/>
          </a:prstGeom>
        </p:spPr>
      </p:pic>
    </p:spTree>
    <p:extLst>
      <p:ext uri="{BB962C8B-B14F-4D97-AF65-F5344CB8AC3E}">
        <p14:creationId xmlns:p14="http://schemas.microsoft.com/office/powerpoint/2010/main" val="3628708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238" y="0"/>
            <a:ext cx="10515600" cy="1325563"/>
          </a:xfrm>
        </p:spPr>
        <p:txBody>
          <a:bodyPr/>
          <a:lstStyle/>
          <a:p>
            <a:r>
              <a:rPr lang="en-US" b="1" dirty="0" smtClean="0"/>
              <a:t>Where we are today </a:t>
            </a:r>
            <a:endParaRPr lang="en-CA" b="1" dirty="0"/>
          </a:p>
        </p:txBody>
      </p:sp>
      <p:sp>
        <p:nvSpPr>
          <p:cNvPr id="3" name="Content Placeholder 2"/>
          <p:cNvSpPr>
            <a:spLocks noGrp="1"/>
          </p:cNvSpPr>
          <p:nvPr>
            <p:ph idx="1"/>
          </p:nvPr>
        </p:nvSpPr>
        <p:spPr>
          <a:xfrm>
            <a:off x="413238" y="1154358"/>
            <a:ext cx="11641016" cy="4736488"/>
          </a:xfrm>
        </p:spPr>
        <p:txBody>
          <a:bodyPr/>
          <a:lstStyle/>
          <a:p>
            <a:pPr>
              <a:lnSpc>
                <a:spcPct val="100000"/>
              </a:lnSpc>
              <a:buClr>
                <a:srgbClr val="006D8A"/>
              </a:buClr>
            </a:pPr>
            <a:r>
              <a:rPr lang="en-US" dirty="0" smtClean="0"/>
              <a:t>Maintain a Board of 9, with varying voices and varying expertise </a:t>
            </a:r>
          </a:p>
          <a:p>
            <a:pPr marL="0" indent="0">
              <a:lnSpc>
                <a:spcPct val="100000"/>
              </a:lnSpc>
              <a:buClr>
                <a:srgbClr val="006D8A"/>
              </a:buClr>
              <a:buNone/>
            </a:pPr>
            <a:endParaRPr lang="en-US" dirty="0"/>
          </a:p>
          <a:p>
            <a:pPr>
              <a:lnSpc>
                <a:spcPct val="100000"/>
              </a:lnSpc>
              <a:buClr>
                <a:srgbClr val="006D8A"/>
              </a:buClr>
            </a:pPr>
            <a:r>
              <a:rPr lang="en-US" dirty="0" smtClean="0"/>
              <a:t>Two new members since 2017, a retired Physician </a:t>
            </a:r>
            <a:r>
              <a:rPr lang="en-US" dirty="0"/>
              <a:t>L</a:t>
            </a:r>
            <a:r>
              <a:rPr lang="en-US" dirty="0" smtClean="0"/>
              <a:t>ead and a Nurse Practioner </a:t>
            </a:r>
          </a:p>
          <a:p>
            <a:pPr>
              <a:lnSpc>
                <a:spcPct val="100000"/>
              </a:lnSpc>
              <a:buClr>
                <a:srgbClr val="006D8A"/>
              </a:buClr>
            </a:pPr>
            <a:endParaRPr lang="en-US" dirty="0"/>
          </a:p>
          <a:p>
            <a:pPr>
              <a:lnSpc>
                <a:spcPct val="100000"/>
              </a:lnSpc>
              <a:buClr>
                <a:srgbClr val="006D8A"/>
              </a:buClr>
            </a:pPr>
            <a:r>
              <a:rPr lang="en-US" dirty="0" smtClean="0"/>
              <a:t>For 2018, reached out to a community member with a financial background, the First Nation communities, and a member of the MSA for involvement </a:t>
            </a:r>
          </a:p>
          <a:p>
            <a:pPr marL="0" indent="0">
              <a:lnSpc>
                <a:spcPct val="100000"/>
              </a:lnSpc>
              <a:buClr>
                <a:srgbClr val="006D8A"/>
              </a:buClr>
              <a:buNone/>
            </a:pPr>
            <a:endParaRPr lang="en-US" dirty="0" smtClean="0"/>
          </a:p>
          <a:p>
            <a:pPr>
              <a:lnSpc>
                <a:spcPct val="100000"/>
              </a:lnSpc>
              <a:buClr>
                <a:srgbClr val="006D8A"/>
              </a:buClr>
            </a:pPr>
            <a:r>
              <a:rPr lang="en-US" dirty="0" smtClean="0"/>
              <a:t>All Board members are compensated in the same way </a:t>
            </a:r>
          </a:p>
          <a:p>
            <a:pPr marL="0" indent="0">
              <a:buNone/>
            </a:pPr>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3"/>
          <a:stretch>
            <a:fillRect/>
          </a:stretch>
        </p:blipFill>
        <p:spPr>
          <a:xfrm>
            <a:off x="180667" y="6042026"/>
            <a:ext cx="2544012" cy="755406"/>
          </a:xfrm>
          <a:prstGeom prst="rect">
            <a:avLst/>
          </a:prstGeom>
        </p:spPr>
      </p:pic>
    </p:spTree>
    <p:extLst>
      <p:ext uri="{BB962C8B-B14F-4D97-AF65-F5344CB8AC3E}">
        <p14:creationId xmlns:p14="http://schemas.microsoft.com/office/powerpoint/2010/main" val="403902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Board Members Orientation </a:t>
            </a:r>
            <a:endParaRPr lang="en-CA" b="1" dirty="0"/>
          </a:p>
        </p:txBody>
      </p:sp>
      <p:sp>
        <p:nvSpPr>
          <p:cNvPr id="3" name="Content Placeholder 2"/>
          <p:cNvSpPr>
            <a:spLocks noGrp="1"/>
          </p:cNvSpPr>
          <p:nvPr>
            <p:ph idx="1"/>
          </p:nvPr>
        </p:nvSpPr>
        <p:spPr/>
        <p:txBody>
          <a:bodyPr/>
          <a:lstStyle/>
          <a:p>
            <a:pPr>
              <a:buClr>
                <a:srgbClr val="006D8A"/>
              </a:buClr>
            </a:pPr>
            <a:r>
              <a:rPr lang="en-US" dirty="0" smtClean="0"/>
              <a:t>Spend a few hours with them, whether they’re community members or Physicians</a:t>
            </a:r>
          </a:p>
          <a:p>
            <a:pPr>
              <a:buClr>
                <a:srgbClr val="006D8A"/>
              </a:buClr>
            </a:pPr>
            <a:endParaRPr lang="en-US" dirty="0" smtClean="0"/>
          </a:p>
          <a:p>
            <a:pPr>
              <a:buClr>
                <a:srgbClr val="006D8A"/>
              </a:buClr>
            </a:pPr>
            <a:r>
              <a:rPr lang="en-US" dirty="0" smtClean="0"/>
              <a:t>Provide them with an acronym list </a:t>
            </a:r>
          </a:p>
          <a:p>
            <a:pPr marL="0" indent="0">
              <a:buClr>
                <a:srgbClr val="006D8A"/>
              </a:buClr>
              <a:buNone/>
            </a:pPr>
            <a:endParaRPr lang="en-US" dirty="0" smtClean="0"/>
          </a:p>
          <a:p>
            <a:pPr>
              <a:buClr>
                <a:srgbClr val="006D8A"/>
              </a:buClr>
            </a:pPr>
            <a:r>
              <a:rPr lang="en-US" dirty="0" smtClean="0"/>
              <a:t>Regular Physician Lead events, which includes all Board members</a:t>
            </a:r>
            <a:endParaRPr lang="en-CA" dirty="0"/>
          </a:p>
        </p:txBody>
      </p:sp>
      <p:pic>
        <p:nvPicPr>
          <p:cNvPr id="4" name="Picture 3"/>
          <p:cNvPicPr>
            <a:picLocks noChangeAspect="1"/>
          </p:cNvPicPr>
          <p:nvPr/>
        </p:nvPicPr>
        <p:blipFill>
          <a:blip r:embed="rId2"/>
          <a:stretch>
            <a:fillRect/>
          </a:stretch>
        </p:blipFill>
        <p:spPr>
          <a:xfrm>
            <a:off x="207043" y="6176963"/>
            <a:ext cx="2159079" cy="641106"/>
          </a:xfrm>
          <a:prstGeom prst="rect">
            <a:avLst/>
          </a:prstGeom>
        </p:spPr>
      </p:pic>
    </p:spTree>
    <p:extLst>
      <p:ext uri="{BB962C8B-B14F-4D97-AF65-F5344CB8AC3E}">
        <p14:creationId xmlns:p14="http://schemas.microsoft.com/office/powerpoint/2010/main" val="218829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953" y="848492"/>
            <a:ext cx="8163805" cy="474982"/>
          </a:xfrm>
        </p:spPr>
        <p:txBody>
          <a:bodyPr/>
          <a:lstStyle/>
          <a:p>
            <a:r>
              <a:rPr lang="en-US" dirty="0" smtClean="0">
                <a:solidFill>
                  <a:schemeClr val="tx1"/>
                </a:solidFill>
              </a:rPr>
              <a:t>Agenda</a:t>
            </a:r>
            <a:endParaRPr lang="en-CA" dirty="0">
              <a:solidFill>
                <a:schemeClr val="tx1"/>
              </a:solidFill>
            </a:endParaRPr>
          </a:p>
        </p:txBody>
      </p:sp>
      <p:sp>
        <p:nvSpPr>
          <p:cNvPr id="3" name="Content Placeholder 2"/>
          <p:cNvSpPr>
            <a:spLocks noGrp="1"/>
          </p:cNvSpPr>
          <p:nvPr>
            <p:ph idx="1"/>
          </p:nvPr>
        </p:nvSpPr>
        <p:spPr>
          <a:xfrm>
            <a:off x="781538" y="1323473"/>
            <a:ext cx="10163145" cy="4561512"/>
          </a:xfrm>
        </p:spPr>
        <p:txBody>
          <a:bodyPr/>
          <a:lstStyle/>
          <a:p>
            <a:pPr lvl="0">
              <a:lnSpc>
                <a:spcPct val="150000"/>
              </a:lnSpc>
            </a:pPr>
            <a:r>
              <a:rPr lang="en-US" sz="2200" dirty="0" smtClean="0"/>
              <a:t>Learn from two Divisions on how they made changes to their board composition, and their onboarding process of new board members</a:t>
            </a:r>
          </a:p>
          <a:p>
            <a:pPr marL="615950" lvl="1" indent="-342900">
              <a:lnSpc>
                <a:spcPct val="150000"/>
              </a:lnSpc>
            </a:pPr>
            <a:endParaRPr lang="en-US" sz="500" dirty="0" smtClean="0"/>
          </a:p>
          <a:p>
            <a:pPr marL="615950" lvl="1" indent="-342900">
              <a:lnSpc>
                <a:spcPct val="150000"/>
              </a:lnSpc>
            </a:pPr>
            <a:r>
              <a:rPr lang="en-US" dirty="0" smtClean="0"/>
              <a:t>Powell River Division of Family Practice</a:t>
            </a:r>
          </a:p>
          <a:p>
            <a:pPr marL="1243013" lvl="3" indent="-342900">
              <a:lnSpc>
                <a:spcPct val="150000"/>
              </a:lnSpc>
              <a:buFont typeface="Wingdings" panose="05000000000000000000" pitchFamily="2" charset="2"/>
              <a:buChar char="§"/>
            </a:pPr>
            <a:r>
              <a:rPr lang="en-US" dirty="0" smtClean="0"/>
              <a:t>Dr Bruce Hobson, </a:t>
            </a:r>
            <a:r>
              <a:rPr lang="en-CA" dirty="0" smtClean="0"/>
              <a:t>Physician Lead</a:t>
            </a:r>
            <a:r>
              <a:rPr lang="en-US" dirty="0" smtClean="0"/>
              <a:t> </a:t>
            </a:r>
          </a:p>
          <a:p>
            <a:pPr marL="1243013" lvl="3" indent="-342900">
              <a:lnSpc>
                <a:spcPct val="150000"/>
              </a:lnSpc>
              <a:buFont typeface="Wingdings" panose="05000000000000000000" pitchFamily="2" charset="2"/>
              <a:buChar char="§"/>
            </a:pPr>
            <a:r>
              <a:rPr lang="en-US" dirty="0" smtClean="0"/>
              <a:t>Guy Chartier, Executive Director</a:t>
            </a:r>
          </a:p>
          <a:p>
            <a:pPr marL="615950" lvl="1" indent="-342900">
              <a:lnSpc>
                <a:spcPct val="150000"/>
              </a:lnSpc>
            </a:pPr>
            <a:r>
              <a:rPr lang="en-US" dirty="0" smtClean="0"/>
              <a:t>South Okanagan Similkameen Division of Family Practice</a:t>
            </a:r>
          </a:p>
          <a:p>
            <a:pPr marL="1243013" lvl="3" indent="-342900">
              <a:lnSpc>
                <a:spcPct val="150000"/>
              </a:lnSpc>
              <a:buFont typeface="Wingdings" panose="05000000000000000000" pitchFamily="2" charset="2"/>
              <a:buChar char="§"/>
            </a:pPr>
            <a:r>
              <a:rPr lang="en-CA" dirty="0" smtClean="0"/>
              <a:t>Dr </a:t>
            </a:r>
            <a:r>
              <a:rPr lang="en-CA" dirty="0"/>
              <a:t>Tim Phillips, Physician </a:t>
            </a:r>
            <a:r>
              <a:rPr lang="en-CA" dirty="0" smtClean="0"/>
              <a:t>Lead</a:t>
            </a:r>
          </a:p>
          <a:p>
            <a:pPr marL="1243013" lvl="3" indent="-342900">
              <a:lnSpc>
                <a:spcPct val="150000"/>
              </a:lnSpc>
              <a:buFont typeface="Wingdings" panose="05000000000000000000" pitchFamily="2" charset="2"/>
              <a:buChar char="§"/>
            </a:pPr>
            <a:r>
              <a:rPr lang="en-CA" dirty="0" smtClean="0"/>
              <a:t>Tracy St. Claire, </a:t>
            </a:r>
            <a:r>
              <a:rPr lang="en-US" dirty="0" smtClean="0"/>
              <a:t>Executive </a:t>
            </a:r>
            <a:r>
              <a:rPr lang="en-US" dirty="0"/>
              <a:t>Director</a:t>
            </a:r>
          </a:p>
          <a:p>
            <a:pPr marL="968375" lvl="2" indent="-342900">
              <a:lnSpc>
                <a:spcPct val="150000"/>
              </a:lnSpc>
              <a:buFont typeface="Wingdings" panose="05000000000000000000" pitchFamily="2" charset="2"/>
              <a:buChar char="§"/>
            </a:pPr>
            <a:endParaRPr lang="en-US" dirty="0" smtClean="0"/>
          </a:p>
          <a:p>
            <a:pPr marL="968375" lvl="2" indent="-342900">
              <a:lnSpc>
                <a:spcPct val="150000"/>
              </a:lnSpc>
              <a:buFont typeface="Wingdings" panose="05000000000000000000" pitchFamily="2" charset="2"/>
              <a:buChar char="§"/>
            </a:pPr>
            <a:endParaRPr lang="en-US"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EBEB0A-9E3D-4B14-9782-E2AE3DA60D96}" type="slidenum">
              <a:rPr kumimoji="0" lang="en-US" sz="1400" b="1" i="0" u="none" strike="noStrike" kern="1200" cap="none" spc="0" normalizeH="0" baseline="0" noProof="0" smtClean="0">
                <a:ln>
                  <a:noFill/>
                </a:ln>
                <a:solidFill>
                  <a:srgbClr val="141313">
                    <a:lumMod val="85000"/>
                    <a:lumOff val="1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a:ln>
                <a:noFill/>
              </a:ln>
              <a:solidFill>
                <a:srgbClr val="141313">
                  <a:lumMod val="85000"/>
                  <a:lumOff val="15000"/>
                </a:srgbClr>
              </a:solidFill>
              <a:effectLst/>
              <a:uLnTx/>
              <a:uFillTx/>
              <a:latin typeface="Verdana"/>
              <a:ea typeface="+mn-ea"/>
              <a:cs typeface="+mn-cs"/>
            </a:endParaRPr>
          </a:p>
        </p:txBody>
      </p:sp>
    </p:spTree>
    <p:extLst>
      <p:ext uri="{BB962C8B-B14F-4D97-AF65-F5344CB8AC3E}">
        <p14:creationId xmlns:p14="http://schemas.microsoft.com/office/powerpoint/2010/main" val="1454164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8472" y="629211"/>
            <a:ext cx="9615055" cy="2387600"/>
          </a:xfrm>
        </p:spPr>
        <p:txBody>
          <a:bodyPr>
            <a:normAutofit/>
          </a:bodyPr>
          <a:lstStyle/>
          <a:p>
            <a:r>
              <a:rPr lang="en-US" sz="4400" b="1" dirty="0"/>
              <a:t>Powell River Division of Family Practice</a:t>
            </a:r>
            <a:r>
              <a:rPr lang="en-US" sz="4400" dirty="0"/>
              <a:t/>
            </a:r>
            <a:br>
              <a:rPr lang="en-US" sz="4400" dirty="0"/>
            </a:br>
            <a:r>
              <a:rPr lang="en-US" sz="4400" dirty="0"/>
              <a:t>Board Composition &amp; Succession Planning</a:t>
            </a:r>
          </a:p>
        </p:txBody>
      </p:sp>
      <p:sp>
        <p:nvSpPr>
          <p:cNvPr id="3" name="Subtitle 2"/>
          <p:cNvSpPr>
            <a:spLocks noGrp="1"/>
          </p:cNvSpPr>
          <p:nvPr>
            <p:ph type="subTitle" idx="1"/>
          </p:nvPr>
        </p:nvSpPr>
        <p:spPr/>
        <p:txBody>
          <a:bodyPr/>
          <a:lstStyle/>
          <a:p>
            <a:r>
              <a:rPr lang="en-US" dirty="0"/>
              <a:t>August 16</a:t>
            </a:r>
            <a:r>
              <a:rPr lang="en-US" baseline="30000" dirty="0"/>
              <a:t>th</a:t>
            </a:r>
            <a:r>
              <a:rPr lang="en-US" dirty="0"/>
              <a:t>, 2018</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8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Our Journey</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a:extLst>
              <a:ext uri="{FF2B5EF4-FFF2-40B4-BE49-F238E27FC236}">
                <a16:creationId xmlns:a16="http://schemas.microsoft.com/office/drawing/2014/main" id="{9B71C31F-E863-5743-BF14-C6C47407E5DE}"/>
              </a:ext>
            </a:extLst>
          </p:cNvPr>
          <p:cNvGraphicFramePr>
            <a:graphicFrameLocks noGrp="1"/>
          </p:cNvGraphicFramePr>
          <p:nvPr>
            <p:ph idx="1"/>
            <p:extLst/>
          </p:nvPr>
        </p:nvGraphicFramePr>
        <p:xfrm>
          <a:off x="838200" y="1455594"/>
          <a:ext cx="105156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526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Our Journey</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a:extLst>
              <a:ext uri="{FF2B5EF4-FFF2-40B4-BE49-F238E27FC236}">
                <a16:creationId xmlns:a16="http://schemas.microsoft.com/office/drawing/2014/main" id="{9B71C31F-E863-5743-BF14-C6C47407E5DE}"/>
              </a:ext>
            </a:extLst>
          </p:cNvPr>
          <p:cNvGraphicFramePr>
            <a:graphicFrameLocks noGrp="1"/>
          </p:cNvGraphicFramePr>
          <p:nvPr>
            <p:ph idx="1"/>
            <p:extLst/>
          </p:nvPr>
        </p:nvGraphicFramePr>
        <p:xfrm>
          <a:off x="838200" y="1455594"/>
          <a:ext cx="105156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647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2012</a:t>
            </a:r>
            <a:r>
              <a:rPr lang="en-US" dirty="0"/>
              <a:t>: NPs and Specialists as voting members</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5">
            <a:extLst>
              <a:ext uri="{FF2B5EF4-FFF2-40B4-BE49-F238E27FC236}">
                <a16:creationId xmlns:a16="http://schemas.microsoft.com/office/drawing/2014/main" id="{96ACFC1A-1980-464B-8F5B-06BC7C1FB225}"/>
              </a:ext>
            </a:extLst>
          </p:cNvPr>
          <p:cNvGraphicFramePr>
            <a:graphicFrameLocks/>
          </p:cNvGraphicFramePr>
          <p:nvPr>
            <p:extLst/>
          </p:nvPr>
        </p:nvGraphicFramePr>
        <p:xfrm>
          <a:off x="2132597" y="1563881"/>
          <a:ext cx="78867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769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Our Journey</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a:extLst>
              <a:ext uri="{FF2B5EF4-FFF2-40B4-BE49-F238E27FC236}">
                <a16:creationId xmlns:a16="http://schemas.microsoft.com/office/drawing/2014/main" id="{9B71C31F-E863-5743-BF14-C6C47407E5DE}"/>
              </a:ext>
            </a:extLst>
          </p:cNvPr>
          <p:cNvGraphicFramePr>
            <a:graphicFrameLocks noGrp="1"/>
          </p:cNvGraphicFramePr>
          <p:nvPr>
            <p:ph idx="1"/>
            <p:extLst/>
          </p:nvPr>
        </p:nvGraphicFramePr>
        <p:xfrm>
          <a:off x="838200" y="1455594"/>
          <a:ext cx="105156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967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2015</a:t>
            </a:r>
            <a:r>
              <a:rPr lang="en-US" dirty="0"/>
              <a:t>: Non-members appointed to the board</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34" y="5843027"/>
            <a:ext cx="2590132" cy="846531"/>
          </a:xfrm>
          <a:prstGeom prst="rect">
            <a:avLst/>
          </a:prstGeom>
        </p:spPr>
      </p:pic>
      <p:cxnSp>
        <p:nvCxnSpPr>
          <p:cNvPr id="7" name="Straight Connector 6"/>
          <p:cNvCxnSpPr/>
          <p:nvPr/>
        </p:nvCxnSpPr>
        <p:spPr>
          <a:xfrm>
            <a:off x="457200" y="5915219"/>
            <a:ext cx="11237495" cy="0"/>
          </a:xfrm>
          <a:prstGeom prst="line">
            <a:avLst/>
          </a:prstGeom>
          <a:ln w="57150">
            <a:solidFill>
              <a:srgbClr val="49A8B6"/>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C1075A35-A76B-6A4F-BD18-715252962B95}"/>
              </a:ext>
            </a:extLst>
          </p:cNvPr>
          <p:cNvPicPr>
            <a:picLocks noGrp="1" noChangeAspect="1"/>
          </p:cNvPicPr>
          <p:nvPr>
            <p:ph idx="1"/>
          </p:nvPr>
        </p:nvPicPr>
        <p:blipFill>
          <a:blip r:embed="rId4"/>
          <a:stretch>
            <a:fillRect/>
          </a:stretch>
        </p:blipFill>
        <p:spPr>
          <a:xfrm>
            <a:off x="3505033" y="1547983"/>
            <a:ext cx="5181934" cy="4093728"/>
          </a:xfrm>
        </p:spPr>
      </p:pic>
    </p:spTree>
    <p:extLst>
      <p:ext uri="{BB962C8B-B14F-4D97-AF65-F5344CB8AC3E}">
        <p14:creationId xmlns:p14="http://schemas.microsoft.com/office/powerpoint/2010/main" val="493368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NewsPrint">
  <a:themeElements>
    <a:clrScheme name="DoFP Rebrand 2">
      <a:dk1>
        <a:srgbClr val="141313"/>
      </a:dk1>
      <a:lt1>
        <a:srgbClr val="FFFFFF"/>
      </a:lt1>
      <a:dk2>
        <a:srgbClr val="006D8A"/>
      </a:dk2>
      <a:lt2>
        <a:srgbClr val="FFFFFE"/>
      </a:lt2>
      <a:accent1>
        <a:srgbClr val="006D8A"/>
      </a:accent1>
      <a:accent2>
        <a:srgbClr val="DC661E"/>
      </a:accent2>
      <a:accent3>
        <a:srgbClr val="BBC09B"/>
      </a:accent3>
      <a:accent4>
        <a:srgbClr val="8E8981"/>
      </a:accent4>
      <a:accent5>
        <a:srgbClr val="726E67"/>
      </a:accent5>
      <a:accent6>
        <a:srgbClr val="55524D"/>
      </a:accent6>
      <a:hlink>
        <a:srgbClr val="0000FF"/>
      </a:hlink>
      <a:folHlink>
        <a:srgbClr val="800080"/>
      </a:folHlink>
    </a:clrScheme>
    <a:fontScheme name="DoctorsOfBC">
      <a:majorFont>
        <a:latin typeface="Arial"/>
        <a:ea typeface=""/>
        <a:cs typeface=""/>
      </a:majorFont>
      <a:minorFont>
        <a:latin typeface="Arial"/>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1072</Words>
  <Application>Microsoft Office PowerPoint</Application>
  <PresentationFormat>Widescreen</PresentationFormat>
  <Paragraphs>239</Paragraphs>
  <Slides>28</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Calibri</vt:lpstr>
      <vt:lpstr>Calibri Light</vt:lpstr>
      <vt:lpstr>Verdana</vt:lpstr>
      <vt:lpstr>Wingdings</vt:lpstr>
      <vt:lpstr>1_NewsPrint</vt:lpstr>
      <vt:lpstr>Office Theme</vt:lpstr>
      <vt:lpstr>1_Office Theme</vt:lpstr>
      <vt:lpstr>PowerPoint Presentation</vt:lpstr>
      <vt:lpstr>PowerPoint Presentation</vt:lpstr>
      <vt:lpstr>Agenda</vt:lpstr>
      <vt:lpstr>Powell River Division of Family Practice Board Composition &amp; Succession Planning</vt:lpstr>
      <vt:lpstr>Our Journey</vt:lpstr>
      <vt:lpstr>Our Journey</vt:lpstr>
      <vt:lpstr>2012: NPs and Specialists as voting members</vt:lpstr>
      <vt:lpstr>Our Journey</vt:lpstr>
      <vt:lpstr>2015: Non-members appointed to the board</vt:lpstr>
      <vt:lpstr>Our Journey</vt:lpstr>
      <vt:lpstr>2016: New Societies Act (Section 41)</vt:lpstr>
      <vt:lpstr>2016: New Societies Act (Section 41)</vt:lpstr>
      <vt:lpstr>2016: Board Diversification - Planning</vt:lpstr>
      <vt:lpstr>PowerPoint Presentation</vt:lpstr>
      <vt:lpstr>The Big Fundamental Questions!</vt:lpstr>
      <vt:lpstr>Our Journey</vt:lpstr>
      <vt:lpstr>2017: Community Members Appointments</vt:lpstr>
      <vt:lpstr>2017: Community Members Appointments</vt:lpstr>
      <vt:lpstr>Our current Directors</vt:lpstr>
      <vt:lpstr>Our current Directors</vt:lpstr>
      <vt:lpstr>Our current Directors</vt:lpstr>
      <vt:lpstr>Our Journey</vt:lpstr>
      <vt:lpstr>Powell River Division of Family Practice Board Composition &amp; Succession Planning</vt:lpstr>
      <vt:lpstr>South Okanagan Similkameen Division of Family Practice Board Composition &amp; Succession Planning</vt:lpstr>
      <vt:lpstr>Our Journey</vt:lpstr>
      <vt:lpstr>BC Societies Act (Section 41)</vt:lpstr>
      <vt:lpstr>Where we are today </vt:lpstr>
      <vt:lpstr>New Board Members Orientation </vt:lpstr>
    </vt:vector>
  </TitlesOfParts>
  <Company>Doctors of 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Hayley</dc:creator>
  <cp:lastModifiedBy>Murphy, Hayley</cp:lastModifiedBy>
  <cp:revision>8</cp:revision>
  <dcterms:created xsi:type="dcterms:W3CDTF">2018-08-15T20:27:32Z</dcterms:created>
  <dcterms:modified xsi:type="dcterms:W3CDTF">2018-08-17T17:13:51Z</dcterms:modified>
</cp:coreProperties>
</file>